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77" r:id="rId2"/>
    <p:sldId id="279" r:id="rId3"/>
    <p:sldId id="280" r:id="rId4"/>
    <p:sldId id="284" r:id="rId5"/>
    <p:sldId id="281" r:id="rId6"/>
    <p:sldId id="282" r:id="rId7"/>
    <p:sldId id="283" r:id="rId8"/>
    <p:sldId id="285" r:id="rId9"/>
    <p:sldId id="286" r:id="rId10"/>
    <p:sldId id="287" r:id="rId11"/>
    <p:sldId id="288" r:id="rId12"/>
  </p:sldIdLst>
  <p:sldSz cx="36576000" cy="20574000"/>
  <p:notesSz cx="6858000" cy="9144000"/>
  <p:defaultTextStyle>
    <a:defPPr marL="0" marR="0" indent="0" algn="l" defTabSz="1369222" rtl="0" fontAlgn="auto" latinLnBrk="1" hangingPunct="0">
      <a:lnSpc>
        <a:spcPct val="100000"/>
      </a:lnSpc>
      <a:spcBef>
        <a:spcPts val="0"/>
      </a:spcBef>
      <a:spcAft>
        <a:spcPts val="0"/>
      </a:spcAft>
      <a:buClrTx/>
      <a:buSzTx/>
      <a:buFontTx/>
      <a:buNone/>
      <a:tabLst/>
      <a:defRPr kumimoji="0" sz="2696" b="0" i="0" u="none" strike="noStrike" cap="none" spc="0" normalizeH="0" baseline="0">
        <a:ln>
          <a:noFill/>
        </a:ln>
        <a:solidFill>
          <a:srgbClr val="000000"/>
        </a:solidFill>
        <a:effectLst/>
        <a:uFillTx/>
      </a:defRPr>
    </a:defPPr>
    <a:lvl1pPr marL="0" marR="0" indent="0" algn="ctr" defTabSz="1236104" rtl="0" fontAlgn="auto" latinLnBrk="0" hangingPunct="0">
      <a:lnSpc>
        <a:spcPct val="100000"/>
      </a:lnSpc>
      <a:spcBef>
        <a:spcPts val="0"/>
      </a:spcBef>
      <a:spcAft>
        <a:spcPts val="0"/>
      </a:spcAft>
      <a:buClrTx/>
      <a:buSzTx/>
      <a:buFontTx/>
      <a:buNone/>
      <a:tabLst/>
      <a:defRPr kumimoji="0" sz="7488" b="0" i="0" u="none" strike="noStrike" cap="none" spc="0" normalizeH="0" baseline="0">
        <a:ln>
          <a:noFill/>
        </a:ln>
        <a:solidFill>
          <a:srgbClr val="000000"/>
        </a:solidFill>
        <a:effectLst/>
        <a:uFillTx/>
        <a:latin typeface="+mn-lt"/>
        <a:ea typeface="+mn-ea"/>
        <a:cs typeface="+mn-cs"/>
        <a:sym typeface="Helvetica Light"/>
      </a:defRPr>
    </a:lvl1pPr>
    <a:lvl2pPr marL="0" marR="0" indent="342306" algn="ctr" defTabSz="1236104" rtl="0" fontAlgn="auto" latinLnBrk="0" hangingPunct="0">
      <a:lnSpc>
        <a:spcPct val="100000"/>
      </a:lnSpc>
      <a:spcBef>
        <a:spcPts val="0"/>
      </a:spcBef>
      <a:spcAft>
        <a:spcPts val="0"/>
      </a:spcAft>
      <a:buClrTx/>
      <a:buSzTx/>
      <a:buFontTx/>
      <a:buNone/>
      <a:tabLst/>
      <a:defRPr kumimoji="0" sz="7488" b="0" i="0" u="none" strike="noStrike" cap="none" spc="0" normalizeH="0" baseline="0">
        <a:ln>
          <a:noFill/>
        </a:ln>
        <a:solidFill>
          <a:srgbClr val="000000"/>
        </a:solidFill>
        <a:effectLst/>
        <a:uFillTx/>
        <a:latin typeface="+mn-lt"/>
        <a:ea typeface="+mn-ea"/>
        <a:cs typeface="+mn-cs"/>
        <a:sym typeface="Helvetica Light"/>
      </a:defRPr>
    </a:lvl2pPr>
    <a:lvl3pPr marL="0" marR="0" indent="684612" algn="ctr" defTabSz="1236104" rtl="0" fontAlgn="auto" latinLnBrk="0" hangingPunct="0">
      <a:lnSpc>
        <a:spcPct val="100000"/>
      </a:lnSpc>
      <a:spcBef>
        <a:spcPts val="0"/>
      </a:spcBef>
      <a:spcAft>
        <a:spcPts val="0"/>
      </a:spcAft>
      <a:buClrTx/>
      <a:buSzTx/>
      <a:buFontTx/>
      <a:buNone/>
      <a:tabLst/>
      <a:defRPr kumimoji="0" sz="7488" b="0" i="0" u="none" strike="noStrike" cap="none" spc="0" normalizeH="0" baseline="0">
        <a:ln>
          <a:noFill/>
        </a:ln>
        <a:solidFill>
          <a:srgbClr val="000000"/>
        </a:solidFill>
        <a:effectLst/>
        <a:uFillTx/>
        <a:latin typeface="+mn-lt"/>
        <a:ea typeface="+mn-ea"/>
        <a:cs typeface="+mn-cs"/>
        <a:sym typeface="Helvetica Light"/>
      </a:defRPr>
    </a:lvl3pPr>
    <a:lvl4pPr marL="0" marR="0" indent="1026916" algn="ctr" defTabSz="1236104" rtl="0" fontAlgn="auto" latinLnBrk="0" hangingPunct="0">
      <a:lnSpc>
        <a:spcPct val="100000"/>
      </a:lnSpc>
      <a:spcBef>
        <a:spcPts val="0"/>
      </a:spcBef>
      <a:spcAft>
        <a:spcPts val="0"/>
      </a:spcAft>
      <a:buClrTx/>
      <a:buSzTx/>
      <a:buFontTx/>
      <a:buNone/>
      <a:tabLst/>
      <a:defRPr kumimoji="0" sz="7488" b="0" i="0" u="none" strike="noStrike" cap="none" spc="0" normalizeH="0" baseline="0">
        <a:ln>
          <a:noFill/>
        </a:ln>
        <a:solidFill>
          <a:srgbClr val="000000"/>
        </a:solidFill>
        <a:effectLst/>
        <a:uFillTx/>
        <a:latin typeface="+mn-lt"/>
        <a:ea typeface="+mn-ea"/>
        <a:cs typeface="+mn-cs"/>
        <a:sym typeface="Helvetica Light"/>
      </a:defRPr>
    </a:lvl4pPr>
    <a:lvl5pPr marL="0" marR="0" indent="1369222" algn="ctr" defTabSz="1236104" rtl="0" fontAlgn="auto" latinLnBrk="0" hangingPunct="0">
      <a:lnSpc>
        <a:spcPct val="100000"/>
      </a:lnSpc>
      <a:spcBef>
        <a:spcPts val="0"/>
      </a:spcBef>
      <a:spcAft>
        <a:spcPts val="0"/>
      </a:spcAft>
      <a:buClrTx/>
      <a:buSzTx/>
      <a:buFontTx/>
      <a:buNone/>
      <a:tabLst/>
      <a:defRPr kumimoji="0" sz="7488" b="0" i="0" u="none" strike="noStrike" cap="none" spc="0" normalizeH="0" baseline="0">
        <a:ln>
          <a:noFill/>
        </a:ln>
        <a:solidFill>
          <a:srgbClr val="000000"/>
        </a:solidFill>
        <a:effectLst/>
        <a:uFillTx/>
        <a:latin typeface="+mn-lt"/>
        <a:ea typeface="+mn-ea"/>
        <a:cs typeface="+mn-cs"/>
        <a:sym typeface="Helvetica Light"/>
      </a:defRPr>
    </a:lvl5pPr>
    <a:lvl6pPr marL="0" marR="0" indent="1711528" algn="ctr" defTabSz="1236104" rtl="0" fontAlgn="auto" latinLnBrk="0" hangingPunct="0">
      <a:lnSpc>
        <a:spcPct val="100000"/>
      </a:lnSpc>
      <a:spcBef>
        <a:spcPts val="0"/>
      </a:spcBef>
      <a:spcAft>
        <a:spcPts val="0"/>
      </a:spcAft>
      <a:buClrTx/>
      <a:buSzTx/>
      <a:buFontTx/>
      <a:buNone/>
      <a:tabLst/>
      <a:defRPr kumimoji="0" sz="7488" b="0" i="0" u="none" strike="noStrike" cap="none" spc="0" normalizeH="0" baseline="0">
        <a:ln>
          <a:noFill/>
        </a:ln>
        <a:solidFill>
          <a:srgbClr val="000000"/>
        </a:solidFill>
        <a:effectLst/>
        <a:uFillTx/>
        <a:latin typeface="+mn-lt"/>
        <a:ea typeface="+mn-ea"/>
        <a:cs typeface="+mn-cs"/>
        <a:sym typeface="Helvetica Light"/>
      </a:defRPr>
    </a:lvl6pPr>
    <a:lvl7pPr marL="0" marR="0" indent="2053834" algn="ctr" defTabSz="1236104" rtl="0" fontAlgn="auto" latinLnBrk="0" hangingPunct="0">
      <a:lnSpc>
        <a:spcPct val="100000"/>
      </a:lnSpc>
      <a:spcBef>
        <a:spcPts val="0"/>
      </a:spcBef>
      <a:spcAft>
        <a:spcPts val="0"/>
      </a:spcAft>
      <a:buClrTx/>
      <a:buSzTx/>
      <a:buFontTx/>
      <a:buNone/>
      <a:tabLst/>
      <a:defRPr kumimoji="0" sz="7488" b="0" i="0" u="none" strike="noStrike" cap="none" spc="0" normalizeH="0" baseline="0">
        <a:ln>
          <a:noFill/>
        </a:ln>
        <a:solidFill>
          <a:srgbClr val="000000"/>
        </a:solidFill>
        <a:effectLst/>
        <a:uFillTx/>
        <a:latin typeface="+mn-lt"/>
        <a:ea typeface="+mn-ea"/>
        <a:cs typeface="+mn-cs"/>
        <a:sym typeface="Helvetica Light"/>
      </a:defRPr>
    </a:lvl7pPr>
    <a:lvl8pPr marL="0" marR="0" indent="2396140" algn="ctr" defTabSz="1236104" rtl="0" fontAlgn="auto" latinLnBrk="0" hangingPunct="0">
      <a:lnSpc>
        <a:spcPct val="100000"/>
      </a:lnSpc>
      <a:spcBef>
        <a:spcPts val="0"/>
      </a:spcBef>
      <a:spcAft>
        <a:spcPts val="0"/>
      </a:spcAft>
      <a:buClrTx/>
      <a:buSzTx/>
      <a:buFontTx/>
      <a:buNone/>
      <a:tabLst/>
      <a:defRPr kumimoji="0" sz="7488" b="0" i="0" u="none" strike="noStrike" cap="none" spc="0" normalizeH="0" baseline="0">
        <a:ln>
          <a:noFill/>
        </a:ln>
        <a:solidFill>
          <a:srgbClr val="000000"/>
        </a:solidFill>
        <a:effectLst/>
        <a:uFillTx/>
        <a:latin typeface="+mn-lt"/>
        <a:ea typeface="+mn-ea"/>
        <a:cs typeface="+mn-cs"/>
        <a:sym typeface="Helvetica Light"/>
      </a:defRPr>
    </a:lvl8pPr>
    <a:lvl9pPr marL="0" marR="0" indent="2738446" algn="ctr" defTabSz="1236104" rtl="0" fontAlgn="auto" latinLnBrk="0" hangingPunct="0">
      <a:lnSpc>
        <a:spcPct val="100000"/>
      </a:lnSpc>
      <a:spcBef>
        <a:spcPts val="0"/>
      </a:spcBef>
      <a:spcAft>
        <a:spcPts val="0"/>
      </a:spcAft>
      <a:buClrTx/>
      <a:buSzTx/>
      <a:buFontTx/>
      <a:buNone/>
      <a:tabLst/>
      <a:defRPr kumimoji="0" sz="7488"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1E1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132" autoAdjust="0"/>
    <p:restoredTop sz="94660"/>
  </p:normalViewPr>
  <p:slideViewPr>
    <p:cSldViewPr snapToGrid="0">
      <p:cViewPr varScale="1">
        <p:scale>
          <a:sx n="52" d="100"/>
          <a:sy n="52" d="100"/>
        </p:scale>
        <p:origin x="1188"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381000" y="685800"/>
            <a:ext cx="6096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478303747"/>
      </p:ext>
    </p:extLst>
  </p:cSld>
  <p:clrMap bg1="lt1" tx1="dk1" bg2="lt2" tx2="dk2" accent1="accent1" accent2="accent2" accent3="accent3" accent4="accent4" accent5="accent5" accent6="accent6" hlink="hlink" folHlink="folHlink"/>
  <p:notesStyle>
    <a:lvl1pPr defTabSz="684612" latinLnBrk="0">
      <a:lnSpc>
        <a:spcPct val="117999"/>
      </a:lnSpc>
      <a:defRPr sz="3294">
        <a:latin typeface="Helvetica Neue"/>
        <a:ea typeface="Helvetica Neue"/>
        <a:cs typeface="Helvetica Neue"/>
        <a:sym typeface="Helvetica Neue"/>
      </a:defRPr>
    </a:lvl1pPr>
    <a:lvl2pPr indent="342306" defTabSz="684612" latinLnBrk="0">
      <a:lnSpc>
        <a:spcPct val="117999"/>
      </a:lnSpc>
      <a:defRPr sz="3294">
        <a:latin typeface="Helvetica Neue"/>
        <a:ea typeface="Helvetica Neue"/>
        <a:cs typeface="Helvetica Neue"/>
        <a:sym typeface="Helvetica Neue"/>
      </a:defRPr>
    </a:lvl2pPr>
    <a:lvl3pPr indent="684612" defTabSz="684612" latinLnBrk="0">
      <a:lnSpc>
        <a:spcPct val="117999"/>
      </a:lnSpc>
      <a:defRPr sz="3294">
        <a:latin typeface="Helvetica Neue"/>
        <a:ea typeface="Helvetica Neue"/>
        <a:cs typeface="Helvetica Neue"/>
        <a:sym typeface="Helvetica Neue"/>
      </a:defRPr>
    </a:lvl3pPr>
    <a:lvl4pPr indent="1026916" defTabSz="684612" latinLnBrk="0">
      <a:lnSpc>
        <a:spcPct val="117999"/>
      </a:lnSpc>
      <a:defRPr sz="3294">
        <a:latin typeface="Helvetica Neue"/>
        <a:ea typeface="Helvetica Neue"/>
        <a:cs typeface="Helvetica Neue"/>
        <a:sym typeface="Helvetica Neue"/>
      </a:defRPr>
    </a:lvl4pPr>
    <a:lvl5pPr indent="1369222" defTabSz="684612" latinLnBrk="0">
      <a:lnSpc>
        <a:spcPct val="117999"/>
      </a:lnSpc>
      <a:defRPr sz="3294">
        <a:latin typeface="Helvetica Neue"/>
        <a:ea typeface="Helvetica Neue"/>
        <a:cs typeface="Helvetica Neue"/>
        <a:sym typeface="Helvetica Neue"/>
      </a:defRPr>
    </a:lvl5pPr>
    <a:lvl6pPr indent="1711528" defTabSz="684612" latinLnBrk="0">
      <a:lnSpc>
        <a:spcPct val="117999"/>
      </a:lnSpc>
      <a:defRPr sz="3294">
        <a:latin typeface="Helvetica Neue"/>
        <a:ea typeface="Helvetica Neue"/>
        <a:cs typeface="Helvetica Neue"/>
        <a:sym typeface="Helvetica Neue"/>
      </a:defRPr>
    </a:lvl6pPr>
    <a:lvl7pPr indent="2053834" defTabSz="684612" latinLnBrk="0">
      <a:lnSpc>
        <a:spcPct val="117999"/>
      </a:lnSpc>
      <a:defRPr sz="3294">
        <a:latin typeface="Helvetica Neue"/>
        <a:ea typeface="Helvetica Neue"/>
        <a:cs typeface="Helvetica Neue"/>
        <a:sym typeface="Helvetica Neue"/>
      </a:defRPr>
    </a:lvl7pPr>
    <a:lvl8pPr indent="2396140" defTabSz="684612" latinLnBrk="0">
      <a:lnSpc>
        <a:spcPct val="117999"/>
      </a:lnSpc>
      <a:defRPr sz="3294">
        <a:latin typeface="Helvetica Neue"/>
        <a:ea typeface="Helvetica Neue"/>
        <a:cs typeface="Helvetica Neue"/>
        <a:sym typeface="Helvetica Neue"/>
      </a:defRPr>
    </a:lvl8pPr>
    <a:lvl9pPr indent="2738446" defTabSz="684612" latinLnBrk="0">
      <a:lnSpc>
        <a:spcPct val="117999"/>
      </a:lnSpc>
      <a:defRPr sz="3294">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438545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138817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28511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20270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460483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31375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30210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572269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56209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720035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220871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4688955" y="1009652"/>
            <a:ext cx="27203402" cy="131064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952500" y="14173202"/>
            <a:ext cx="34671000" cy="3009900"/>
          </a:xfrm>
          <a:prstGeom prst="rect">
            <a:avLst/>
          </a:prstGeom>
        </p:spPr>
        <p:txBody>
          <a:bodyPr anchor="b"/>
          <a:lstStyle/>
          <a:p>
            <a:r>
              <a:t>Title Text</a:t>
            </a:r>
          </a:p>
        </p:txBody>
      </p:sp>
      <p:sp>
        <p:nvSpPr>
          <p:cNvPr id="22" name="Shape 22"/>
          <p:cNvSpPr>
            <a:spLocks noGrp="1"/>
          </p:cNvSpPr>
          <p:nvPr>
            <p:ph type="body" sz="quarter" idx="1"/>
          </p:nvPr>
        </p:nvSpPr>
        <p:spPr>
          <a:xfrm>
            <a:off x="952500" y="17278351"/>
            <a:ext cx="34671000" cy="2381250"/>
          </a:xfrm>
          <a:prstGeom prst="rect">
            <a:avLst/>
          </a:prstGeom>
        </p:spPr>
        <p:txBody>
          <a:bodyPr anchor="t"/>
          <a:lstStyle>
            <a:lvl1pPr marL="0" indent="0" algn="ctr">
              <a:spcBef>
                <a:spcPts val="0"/>
              </a:spcBef>
              <a:buSzTx/>
              <a:buNone/>
              <a:defRPr sz="6600"/>
            </a:lvl1pPr>
            <a:lvl2pPr marL="0" indent="342882" algn="ctr">
              <a:spcBef>
                <a:spcPts val="0"/>
              </a:spcBef>
              <a:buSzTx/>
              <a:buNone/>
              <a:defRPr sz="6600"/>
            </a:lvl2pPr>
            <a:lvl3pPr marL="0" indent="685764" algn="ctr">
              <a:spcBef>
                <a:spcPts val="0"/>
              </a:spcBef>
              <a:buSzTx/>
              <a:buNone/>
              <a:defRPr sz="6600"/>
            </a:lvl3pPr>
            <a:lvl4pPr marL="0" indent="1028644" algn="ctr">
              <a:spcBef>
                <a:spcPts val="0"/>
              </a:spcBef>
              <a:buSzTx/>
              <a:buNone/>
              <a:defRPr sz="6600"/>
            </a:lvl4pPr>
            <a:lvl5pPr marL="0" indent="1371526" algn="ctr">
              <a:spcBef>
                <a:spcPts val="0"/>
              </a:spcBef>
              <a:buSzTx/>
              <a:buNone/>
              <a:defRPr sz="66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2"/>
            <a:ext cx="36576000" cy="20574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2667000" y="6800852"/>
            <a:ext cx="31242000" cy="69723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9748973" y="1657352"/>
            <a:ext cx="14287502" cy="172593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2476503" y="1657350"/>
            <a:ext cx="15335250" cy="8420100"/>
          </a:xfrm>
          <a:prstGeom prst="rect">
            <a:avLst/>
          </a:prstGeom>
        </p:spPr>
        <p:txBody>
          <a:bodyPr anchor="b"/>
          <a:lstStyle>
            <a:lvl1pPr>
              <a:defRPr sz="12598"/>
            </a:lvl1pPr>
          </a:lstStyle>
          <a:p>
            <a:r>
              <a:t>Title Text</a:t>
            </a:r>
          </a:p>
        </p:txBody>
      </p:sp>
      <p:sp>
        <p:nvSpPr>
          <p:cNvPr id="40" name="Shape 40"/>
          <p:cNvSpPr>
            <a:spLocks noGrp="1"/>
          </p:cNvSpPr>
          <p:nvPr>
            <p:ph type="body" sz="quarter" idx="1"/>
          </p:nvPr>
        </p:nvSpPr>
        <p:spPr>
          <a:xfrm>
            <a:off x="2476503" y="10267950"/>
            <a:ext cx="15335250" cy="8648700"/>
          </a:xfrm>
          <a:prstGeom prst="rect">
            <a:avLst/>
          </a:prstGeom>
        </p:spPr>
        <p:txBody>
          <a:bodyPr anchor="t"/>
          <a:lstStyle>
            <a:lvl1pPr marL="0" indent="0" algn="ctr">
              <a:spcBef>
                <a:spcPts val="0"/>
              </a:spcBef>
              <a:buSzTx/>
              <a:buNone/>
              <a:defRPr sz="6600"/>
            </a:lvl1pPr>
            <a:lvl2pPr marL="0" indent="342882" algn="ctr">
              <a:spcBef>
                <a:spcPts val="0"/>
              </a:spcBef>
              <a:buSzTx/>
              <a:buNone/>
              <a:defRPr sz="6600"/>
            </a:lvl2pPr>
            <a:lvl3pPr marL="0" indent="685764" algn="ctr">
              <a:spcBef>
                <a:spcPts val="0"/>
              </a:spcBef>
              <a:buSzTx/>
              <a:buNone/>
              <a:defRPr sz="6600"/>
            </a:lvl3pPr>
            <a:lvl4pPr marL="0" indent="1028644" algn="ctr">
              <a:spcBef>
                <a:spcPts val="0"/>
              </a:spcBef>
              <a:buSzTx/>
              <a:buNone/>
              <a:defRPr sz="6600"/>
            </a:lvl4pPr>
            <a:lvl5pPr marL="0" indent="1371526" algn="ctr">
              <a:spcBef>
                <a:spcPts val="0"/>
              </a:spcBef>
              <a:buSzTx/>
              <a:buNone/>
              <a:defRPr sz="66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19754850" y="4857753"/>
            <a:ext cx="14287500" cy="1381125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2533650" y="4857753"/>
            <a:ext cx="15011400" cy="13811250"/>
          </a:xfrm>
          <a:prstGeom prst="rect">
            <a:avLst/>
          </a:prstGeom>
        </p:spPr>
        <p:txBody>
          <a:bodyPr/>
          <a:lstStyle>
            <a:lvl1pPr marL="838154" indent="-838154">
              <a:spcBef>
                <a:spcPts val="6750"/>
              </a:spcBef>
              <a:defRPr sz="6750"/>
            </a:lvl1pPr>
            <a:lvl2pPr marL="1676310" indent="-838154">
              <a:spcBef>
                <a:spcPts val="6750"/>
              </a:spcBef>
              <a:defRPr sz="6750"/>
            </a:lvl2pPr>
            <a:lvl3pPr marL="2514464" indent="-838154">
              <a:spcBef>
                <a:spcPts val="6750"/>
              </a:spcBef>
              <a:defRPr sz="6750"/>
            </a:lvl3pPr>
            <a:lvl4pPr marL="3352620" indent="-838154">
              <a:spcBef>
                <a:spcPts val="6750"/>
              </a:spcBef>
              <a:defRPr sz="6750"/>
            </a:lvl4pPr>
            <a:lvl5pPr marL="4190774" indent="-838154">
              <a:spcBef>
                <a:spcPts val="6750"/>
              </a:spcBef>
              <a:defRPr sz="675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2533650" y="2667001"/>
            <a:ext cx="31508700" cy="1522095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23641053" y="10572751"/>
            <a:ext cx="11106150" cy="832485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23641053" y="1695451"/>
            <a:ext cx="11106150" cy="8324850"/>
          </a:xfrm>
          <a:prstGeom prst="rect">
            <a:avLst/>
          </a:prstGeom>
        </p:spPr>
        <p:txBody>
          <a:bodyPr lIns="91439" tIns="45719" rIns="91439" bIns="45719" anchor="t">
            <a:noAutofit/>
          </a:bodyPr>
          <a:lstStyle/>
          <a:p>
            <a:endParaRPr/>
          </a:p>
        </p:txBody>
      </p:sp>
      <p:sp>
        <p:nvSpPr>
          <p:cNvPr id="85" name="Shape 85"/>
          <p:cNvSpPr>
            <a:spLocks noGrp="1"/>
          </p:cNvSpPr>
          <p:nvPr>
            <p:ph type="pic" idx="15"/>
          </p:nvPr>
        </p:nvSpPr>
        <p:spPr>
          <a:xfrm>
            <a:off x="1809750" y="1695451"/>
            <a:ext cx="21259800" cy="1720215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3581403" y="13430251"/>
            <a:ext cx="29432250" cy="979755"/>
          </a:xfrm>
          <a:prstGeom prst="rect">
            <a:avLst/>
          </a:prstGeom>
        </p:spPr>
        <p:txBody>
          <a:bodyPr anchor="t">
            <a:spAutoFit/>
          </a:bodyPr>
          <a:lstStyle>
            <a:lvl1pPr marL="0" indent="0" algn="ctr">
              <a:spcBef>
                <a:spcPts val="0"/>
              </a:spcBef>
              <a:buSzTx/>
              <a:buNone/>
              <a:defRPr sz="5700">
                <a:latin typeface="Helvetica"/>
                <a:ea typeface="Helvetica"/>
                <a:cs typeface="Helvetica"/>
                <a:sym typeface="Helvetica"/>
              </a:defRPr>
            </a:lvl1pPr>
          </a:lstStyle>
          <a:p>
            <a:r>
              <a:t>–Johnny Appleseed</a:t>
            </a:r>
          </a:p>
        </p:txBody>
      </p:sp>
      <p:sp>
        <p:nvSpPr>
          <p:cNvPr id="94" name="Shape 94"/>
          <p:cNvSpPr>
            <a:spLocks noGrp="1"/>
          </p:cNvSpPr>
          <p:nvPr>
            <p:ph type="body" sz="quarter" idx="14"/>
          </p:nvPr>
        </p:nvSpPr>
        <p:spPr>
          <a:xfrm>
            <a:off x="3581403" y="9083251"/>
            <a:ext cx="29432250" cy="1302601"/>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2533650" y="1428750"/>
            <a:ext cx="31508700" cy="342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2533650" y="4857753"/>
            <a:ext cx="31508700" cy="1381125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7880931" y="19621502"/>
            <a:ext cx="795089" cy="656590"/>
          </a:xfrm>
          <a:prstGeom prst="rect">
            <a:avLst/>
          </a:prstGeom>
          <a:ln w="12700">
            <a:miter lim="400000"/>
          </a:ln>
        </p:spPr>
        <p:txBody>
          <a:bodyPr wrap="none" lIns="50800" tIns="50800" rIns="50800" bIns="50800">
            <a:spAutoFit/>
          </a:bodyPr>
          <a:lstStyle>
            <a:lvl1pPr>
              <a:defRPr sz="36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ransition spd="med"/>
  <p:txStyles>
    <p:titleStyle>
      <a:lvl1pPr marL="0" marR="0" indent="0" algn="ctr" defTabSz="1238182" rtl="0" latinLnBrk="0">
        <a:lnSpc>
          <a:spcPct val="100000"/>
        </a:lnSpc>
        <a:spcBef>
          <a:spcPts val="0"/>
        </a:spcBef>
        <a:spcAft>
          <a:spcPts val="0"/>
        </a:spcAft>
        <a:buClrTx/>
        <a:buSzTx/>
        <a:buFontTx/>
        <a:buNone/>
        <a:tabLst/>
        <a:defRPr sz="16800" b="0" i="0" u="none" strike="noStrike" cap="none" spc="0" baseline="0">
          <a:ln>
            <a:noFill/>
          </a:ln>
          <a:solidFill>
            <a:srgbClr val="000000"/>
          </a:solidFill>
          <a:uFillTx/>
          <a:latin typeface="+mn-lt"/>
          <a:ea typeface="+mn-ea"/>
          <a:cs typeface="+mn-cs"/>
          <a:sym typeface="Helvetica Light"/>
        </a:defRPr>
      </a:lvl1pPr>
      <a:lvl2pPr marL="0" marR="0" indent="342882" algn="ctr" defTabSz="1238182" rtl="0" latinLnBrk="0">
        <a:lnSpc>
          <a:spcPct val="100000"/>
        </a:lnSpc>
        <a:spcBef>
          <a:spcPts val="0"/>
        </a:spcBef>
        <a:spcAft>
          <a:spcPts val="0"/>
        </a:spcAft>
        <a:buClrTx/>
        <a:buSzTx/>
        <a:buFontTx/>
        <a:buNone/>
        <a:tabLst/>
        <a:defRPr sz="16800" b="0" i="0" u="none" strike="noStrike" cap="none" spc="0" baseline="0">
          <a:ln>
            <a:noFill/>
          </a:ln>
          <a:solidFill>
            <a:srgbClr val="000000"/>
          </a:solidFill>
          <a:uFillTx/>
          <a:latin typeface="+mn-lt"/>
          <a:ea typeface="+mn-ea"/>
          <a:cs typeface="+mn-cs"/>
          <a:sym typeface="Helvetica Light"/>
        </a:defRPr>
      </a:lvl2pPr>
      <a:lvl3pPr marL="0" marR="0" indent="685764" algn="ctr" defTabSz="1238182" rtl="0" latinLnBrk="0">
        <a:lnSpc>
          <a:spcPct val="100000"/>
        </a:lnSpc>
        <a:spcBef>
          <a:spcPts val="0"/>
        </a:spcBef>
        <a:spcAft>
          <a:spcPts val="0"/>
        </a:spcAft>
        <a:buClrTx/>
        <a:buSzTx/>
        <a:buFontTx/>
        <a:buNone/>
        <a:tabLst/>
        <a:defRPr sz="16800" b="0" i="0" u="none" strike="noStrike" cap="none" spc="0" baseline="0">
          <a:ln>
            <a:noFill/>
          </a:ln>
          <a:solidFill>
            <a:srgbClr val="000000"/>
          </a:solidFill>
          <a:uFillTx/>
          <a:latin typeface="+mn-lt"/>
          <a:ea typeface="+mn-ea"/>
          <a:cs typeface="+mn-cs"/>
          <a:sym typeface="Helvetica Light"/>
        </a:defRPr>
      </a:lvl3pPr>
      <a:lvl4pPr marL="0" marR="0" indent="1028644" algn="ctr" defTabSz="1238182" rtl="0" latinLnBrk="0">
        <a:lnSpc>
          <a:spcPct val="100000"/>
        </a:lnSpc>
        <a:spcBef>
          <a:spcPts val="0"/>
        </a:spcBef>
        <a:spcAft>
          <a:spcPts val="0"/>
        </a:spcAft>
        <a:buClrTx/>
        <a:buSzTx/>
        <a:buFontTx/>
        <a:buNone/>
        <a:tabLst/>
        <a:defRPr sz="16800" b="0" i="0" u="none" strike="noStrike" cap="none" spc="0" baseline="0">
          <a:ln>
            <a:noFill/>
          </a:ln>
          <a:solidFill>
            <a:srgbClr val="000000"/>
          </a:solidFill>
          <a:uFillTx/>
          <a:latin typeface="+mn-lt"/>
          <a:ea typeface="+mn-ea"/>
          <a:cs typeface="+mn-cs"/>
          <a:sym typeface="Helvetica Light"/>
        </a:defRPr>
      </a:lvl4pPr>
      <a:lvl5pPr marL="0" marR="0" indent="1371526" algn="ctr" defTabSz="1238182" rtl="0" latinLnBrk="0">
        <a:lnSpc>
          <a:spcPct val="100000"/>
        </a:lnSpc>
        <a:spcBef>
          <a:spcPts val="0"/>
        </a:spcBef>
        <a:spcAft>
          <a:spcPts val="0"/>
        </a:spcAft>
        <a:buClrTx/>
        <a:buSzTx/>
        <a:buFontTx/>
        <a:buNone/>
        <a:tabLst/>
        <a:defRPr sz="16800" b="0" i="0" u="none" strike="noStrike" cap="none" spc="0" baseline="0">
          <a:ln>
            <a:noFill/>
          </a:ln>
          <a:solidFill>
            <a:srgbClr val="000000"/>
          </a:solidFill>
          <a:uFillTx/>
          <a:latin typeface="+mn-lt"/>
          <a:ea typeface="+mn-ea"/>
          <a:cs typeface="+mn-cs"/>
          <a:sym typeface="Helvetica Light"/>
        </a:defRPr>
      </a:lvl5pPr>
      <a:lvl6pPr marL="0" marR="0" indent="1714408" algn="ctr" defTabSz="1238182" rtl="0" latinLnBrk="0">
        <a:lnSpc>
          <a:spcPct val="100000"/>
        </a:lnSpc>
        <a:spcBef>
          <a:spcPts val="0"/>
        </a:spcBef>
        <a:spcAft>
          <a:spcPts val="0"/>
        </a:spcAft>
        <a:buClrTx/>
        <a:buSzTx/>
        <a:buFontTx/>
        <a:buNone/>
        <a:tabLst/>
        <a:defRPr sz="16800" b="0" i="0" u="none" strike="noStrike" cap="none" spc="0" baseline="0">
          <a:ln>
            <a:noFill/>
          </a:ln>
          <a:solidFill>
            <a:srgbClr val="000000"/>
          </a:solidFill>
          <a:uFillTx/>
          <a:latin typeface="+mn-lt"/>
          <a:ea typeface="+mn-ea"/>
          <a:cs typeface="+mn-cs"/>
          <a:sym typeface="Helvetica Light"/>
        </a:defRPr>
      </a:lvl6pPr>
      <a:lvl7pPr marL="0" marR="0" indent="2057290" algn="ctr" defTabSz="1238182" rtl="0" latinLnBrk="0">
        <a:lnSpc>
          <a:spcPct val="100000"/>
        </a:lnSpc>
        <a:spcBef>
          <a:spcPts val="0"/>
        </a:spcBef>
        <a:spcAft>
          <a:spcPts val="0"/>
        </a:spcAft>
        <a:buClrTx/>
        <a:buSzTx/>
        <a:buFontTx/>
        <a:buNone/>
        <a:tabLst/>
        <a:defRPr sz="16800" b="0" i="0" u="none" strike="noStrike" cap="none" spc="0" baseline="0">
          <a:ln>
            <a:noFill/>
          </a:ln>
          <a:solidFill>
            <a:srgbClr val="000000"/>
          </a:solidFill>
          <a:uFillTx/>
          <a:latin typeface="+mn-lt"/>
          <a:ea typeface="+mn-ea"/>
          <a:cs typeface="+mn-cs"/>
          <a:sym typeface="Helvetica Light"/>
        </a:defRPr>
      </a:lvl7pPr>
      <a:lvl8pPr marL="0" marR="0" indent="2400170" algn="ctr" defTabSz="1238182" rtl="0" latinLnBrk="0">
        <a:lnSpc>
          <a:spcPct val="100000"/>
        </a:lnSpc>
        <a:spcBef>
          <a:spcPts val="0"/>
        </a:spcBef>
        <a:spcAft>
          <a:spcPts val="0"/>
        </a:spcAft>
        <a:buClrTx/>
        <a:buSzTx/>
        <a:buFontTx/>
        <a:buNone/>
        <a:tabLst/>
        <a:defRPr sz="16800" b="0" i="0" u="none" strike="noStrike" cap="none" spc="0" baseline="0">
          <a:ln>
            <a:noFill/>
          </a:ln>
          <a:solidFill>
            <a:srgbClr val="000000"/>
          </a:solidFill>
          <a:uFillTx/>
          <a:latin typeface="+mn-lt"/>
          <a:ea typeface="+mn-ea"/>
          <a:cs typeface="+mn-cs"/>
          <a:sym typeface="Helvetica Light"/>
        </a:defRPr>
      </a:lvl8pPr>
      <a:lvl9pPr marL="0" marR="0" indent="2743052" algn="ctr" defTabSz="1238182" rtl="0" latinLnBrk="0">
        <a:lnSpc>
          <a:spcPct val="100000"/>
        </a:lnSpc>
        <a:spcBef>
          <a:spcPts val="0"/>
        </a:spcBef>
        <a:spcAft>
          <a:spcPts val="0"/>
        </a:spcAft>
        <a:buClrTx/>
        <a:buSzTx/>
        <a:buFontTx/>
        <a:buNone/>
        <a:tabLst/>
        <a:defRPr sz="16800" b="0" i="0" u="none" strike="noStrike" cap="none" spc="0" baseline="0">
          <a:ln>
            <a:noFill/>
          </a:ln>
          <a:solidFill>
            <a:srgbClr val="000000"/>
          </a:solidFill>
          <a:uFillTx/>
          <a:latin typeface="+mn-lt"/>
          <a:ea typeface="+mn-ea"/>
          <a:cs typeface="+mn-cs"/>
          <a:sym typeface="Helvetica Light"/>
        </a:defRPr>
      </a:lvl9pPr>
    </p:titleStyle>
    <p:bodyStyle>
      <a:lvl1pPr marL="952448" marR="0" indent="-952448" algn="l" defTabSz="1238182" rtl="0" latinLnBrk="0">
        <a:lnSpc>
          <a:spcPct val="100000"/>
        </a:lnSpc>
        <a:spcBef>
          <a:spcPts val="8850"/>
        </a:spcBef>
        <a:spcAft>
          <a:spcPts val="0"/>
        </a:spcAft>
        <a:buClrTx/>
        <a:buSzPct val="75000"/>
        <a:buFontTx/>
        <a:buChar char="•"/>
        <a:tabLst/>
        <a:defRPr sz="7798" b="0" i="0" u="none" strike="noStrike" cap="none" spc="0" baseline="0">
          <a:ln>
            <a:noFill/>
          </a:ln>
          <a:solidFill>
            <a:srgbClr val="000000"/>
          </a:solidFill>
          <a:uFillTx/>
          <a:latin typeface="+mn-lt"/>
          <a:ea typeface="+mn-ea"/>
          <a:cs typeface="+mn-cs"/>
          <a:sym typeface="Helvetica Light"/>
        </a:defRPr>
      </a:lvl1pPr>
      <a:lvl2pPr marL="1904898" marR="0" indent="-952448" algn="l" defTabSz="1238182" rtl="0" latinLnBrk="0">
        <a:lnSpc>
          <a:spcPct val="100000"/>
        </a:lnSpc>
        <a:spcBef>
          <a:spcPts val="8850"/>
        </a:spcBef>
        <a:spcAft>
          <a:spcPts val="0"/>
        </a:spcAft>
        <a:buClrTx/>
        <a:buSzPct val="75000"/>
        <a:buFontTx/>
        <a:buChar char="•"/>
        <a:tabLst/>
        <a:defRPr sz="7798" b="0" i="0" u="none" strike="noStrike" cap="none" spc="0" baseline="0">
          <a:ln>
            <a:noFill/>
          </a:ln>
          <a:solidFill>
            <a:srgbClr val="000000"/>
          </a:solidFill>
          <a:uFillTx/>
          <a:latin typeface="+mn-lt"/>
          <a:ea typeface="+mn-ea"/>
          <a:cs typeface="+mn-cs"/>
          <a:sym typeface="Helvetica Light"/>
        </a:defRPr>
      </a:lvl2pPr>
      <a:lvl3pPr marL="2857346" marR="0" indent="-952448" algn="l" defTabSz="1238182" rtl="0" latinLnBrk="0">
        <a:lnSpc>
          <a:spcPct val="100000"/>
        </a:lnSpc>
        <a:spcBef>
          <a:spcPts val="8850"/>
        </a:spcBef>
        <a:spcAft>
          <a:spcPts val="0"/>
        </a:spcAft>
        <a:buClrTx/>
        <a:buSzPct val="75000"/>
        <a:buFontTx/>
        <a:buChar char="•"/>
        <a:tabLst/>
        <a:defRPr sz="7798" b="0" i="0" u="none" strike="noStrike" cap="none" spc="0" baseline="0">
          <a:ln>
            <a:noFill/>
          </a:ln>
          <a:solidFill>
            <a:srgbClr val="000000"/>
          </a:solidFill>
          <a:uFillTx/>
          <a:latin typeface="+mn-lt"/>
          <a:ea typeface="+mn-ea"/>
          <a:cs typeface="+mn-cs"/>
          <a:sym typeface="Helvetica Light"/>
        </a:defRPr>
      </a:lvl3pPr>
      <a:lvl4pPr marL="3809796" marR="0" indent="-952448" algn="l" defTabSz="1238182" rtl="0" latinLnBrk="0">
        <a:lnSpc>
          <a:spcPct val="100000"/>
        </a:lnSpc>
        <a:spcBef>
          <a:spcPts val="8850"/>
        </a:spcBef>
        <a:spcAft>
          <a:spcPts val="0"/>
        </a:spcAft>
        <a:buClrTx/>
        <a:buSzPct val="75000"/>
        <a:buFontTx/>
        <a:buChar char="•"/>
        <a:tabLst/>
        <a:defRPr sz="7798" b="0" i="0" u="none" strike="noStrike" cap="none" spc="0" baseline="0">
          <a:ln>
            <a:noFill/>
          </a:ln>
          <a:solidFill>
            <a:srgbClr val="000000"/>
          </a:solidFill>
          <a:uFillTx/>
          <a:latin typeface="+mn-lt"/>
          <a:ea typeface="+mn-ea"/>
          <a:cs typeface="+mn-cs"/>
          <a:sym typeface="Helvetica Light"/>
        </a:defRPr>
      </a:lvl4pPr>
      <a:lvl5pPr marL="4762244" marR="0" indent="-952448" algn="l" defTabSz="1238182" rtl="0" latinLnBrk="0">
        <a:lnSpc>
          <a:spcPct val="100000"/>
        </a:lnSpc>
        <a:spcBef>
          <a:spcPts val="8850"/>
        </a:spcBef>
        <a:spcAft>
          <a:spcPts val="0"/>
        </a:spcAft>
        <a:buClrTx/>
        <a:buSzPct val="75000"/>
        <a:buFontTx/>
        <a:buChar char="•"/>
        <a:tabLst/>
        <a:defRPr sz="7798" b="0" i="0" u="none" strike="noStrike" cap="none" spc="0" baseline="0">
          <a:ln>
            <a:noFill/>
          </a:ln>
          <a:solidFill>
            <a:srgbClr val="000000"/>
          </a:solidFill>
          <a:uFillTx/>
          <a:latin typeface="+mn-lt"/>
          <a:ea typeface="+mn-ea"/>
          <a:cs typeface="+mn-cs"/>
          <a:sym typeface="Helvetica Light"/>
        </a:defRPr>
      </a:lvl5pPr>
      <a:lvl6pPr marL="5714692" marR="0" indent="-952448" algn="l" defTabSz="1238182" rtl="0" latinLnBrk="0">
        <a:lnSpc>
          <a:spcPct val="100000"/>
        </a:lnSpc>
        <a:spcBef>
          <a:spcPts val="8850"/>
        </a:spcBef>
        <a:spcAft>
          <a:spcPts val="0"/>
        </a:spcAft>
        <a:buClrTx/>
        <a:buSzPct val="75000"/>
        <a:buFontTx/>
        <a:buChar char="•"/>
        <a:tabLst/>
        <a:defRPr sz="7798" b="0" i="0" u="none" strike="noStrike" cap="none" spc="0" baseline="0">
          <a:ln>
            <a:noFill/>
          </a:ln>
          <a:solidFill>
            <a:srgbClr val="000000"/>
          </a:solidFill>
          <a:uFillTx/>
          <a:latin typeface="+mn-lt"/>
          <a:ea typeface="+mn-ea"/>
          <a:cs typeface="+mn-cs"/>
          <a:sym typeface="Helvetica Light"/>
        </a:defRPr>
      </a:lvl6pPr>
      <a:lvl7pPr marL="6667142" marR="0" indent="-952448" algn="l" defTabSz="1238182" rtl="0" latinLnBrk="0">
        <a:lnSpc>
          <a:spcPct val="100000"/>
        </a:lnSpc>
        <a:spcBef>
          <a:spcPts val="8850"/>
        </a:spcBef>
        <a:spcAft>
          <a:spcPts val="0"/>
        </a:spcAft>
        <a:buClrTx/>
        <a:buSzPct val="75000"/>
        <a:buFontTx/>
        <a:buChar char="•"/>
        <a:tabLst/>
        <a:defRPr sz="7798" b="0" i="0" u="none" strike="noStrike" cap="none" spc="0" baseline="0">
          <a:ln>
            <a:noFill/>
          </a:ln>
          <a:solidFill>
            <a:srgbClr val="000000"/>
          </a:solidFill>
          <a:uFillTx/>
          <a:latin typeface="+mn-lt"/>
          <a:ea typeface="+mn-ea"/>
          <a:cs typeface="+mn-cs"/>
          <a:sym typeface="Helvetica Light"/>
        </a:defRPr>
      </a:lvl7pPr>
      <a:lvl8pPr marL="7619590" marR="0" indent="-952448" algn="l" defTabSz="1238182" rtl="0" latinLnBrk="0">
        <a:lnSpc>
          <a:spcPct val="100000"/>
        </a:lnSpc>
        <a:spcBef>
          <a:spcPts val="8850"/>
        </a:spcBef>
        <a:spcAft>
          <a:spcPts val="0"/>
        </a:spcAft>
        <a:buClrTx/>
        <a:buSzPct val="75000"/>
        <a:buFontTx/>
        <a:buChar char="•"/>
        <a:tabLst/>
        <a:defRPr sz="7798" b="0" i="0" u="none" strike="noStrike" cap="none" spc="0" baseline="0">
          <a:ln>
            <a:noFill/>
          </a:ln>
          <a:solidFill>
            <a:srgbClr val="000000"/>
          </a:solidFill>
          <a:uFillTx/>
          <a:latin typeface="+mn-lt"/>
          <a:ea typeface="+mn-ea"/>
          <a:cs typeface="+mn-cs"/>
          <a:sym typeface="Helvetica Light"/>
        </a:defRPr>
      </a:lvl8pPr>
      <a:lvl9pPr marL="8572040" marR="0" indent="-952448" algn="l" defTabSz="1238182" rtl="0" latinLnBrk="0">
        <a:lnSpc>
          <a:spcPct val="100000"/>
        </a:lnSpc>
        <a:spcBef>
          <a:spcPts val="8850"/>
        </a:spcBef>
        <a:spcAft>
          <a:spcPts val="0"/>
        </a:spcAft>
        <a:buClrTx/>
        <a:buSzPct val="75000"/>
        <a:buFontTx/>
        <a:buChar char="•"/>
        <a:tabLst/>
        <a:defRPr sz="7798"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1238182" rtl="0" latinLnBrk="0">
        <a:lnSpc>
          <a:spcPct val="100000"/>
        </a:lnSpc>
        <a:spcBef>
          <a:spcPts val="0"/>
        </a:spcBef>
        <a:spcAft>
          <a:spcPts val="0"/>
        </a:spcAft>
        <a:buClrTx/>
        <a:buSzTx/>
        <a:buFontTx/>
        <a:buNone/>
        <a:tabLst/>
        <a:defRPr sz="3600" b="0" i="0" u="none" strike="noStrike" cap="none" spc="0" baseline="0">
          <a:ln>
            <a:noFill/>
          </a:ln>
          <a:solidFill>
            <a:schemeClr val="tx1"/>
          </a:solidFill>
          <a:uFillTx/>
          <a:latin typeface="+mn-lt"/>
          <a:ea typeface="+mn-ea"/>
          <a:cs typeface="+mn-cs"/>
          <a:sym typeface="Helvetica Light"/>
        </a:defRPr>
      </a:lvl1pPr>
      <a:lvl2pPr marL="0" marR="0" indent="342882" algn="ctr" defTabSz="1238182" rtl="0" latinLnBrk="0">
        <a:lnSpc>
          <a:spcPct val="100000"/>
        </a:lnSpc>
        <a:spcBef>
          <a:spcPts val="0"/>
        </a:spcBef>
        <a:spcAft>
          <a:spcPts val="0"/>
        </a:spcAft>
        <a:buClrTx/>
        <a:buSzTx/>
        <a:buFontTx/>
        <a:buNone/>
        <a:tabLst/>
        <a:defRPr sz="3600" b="0" i="0" u="none" strike="noStrike" cap="none" spc="0" baseline="0">
          <a:ln>
            <a:noFill/>
          </a:ln>
          <a:solidFill>
            <a:schemeClr val="tx1"/>
          </a:solidFill>
          <a:uFillTx/>
          <a:latin typeface="+mn-lt"/>
          <a:ea typeface="+mn-ea"/>
          <a:cs typeface="+mn-cs"/>
          <a:sym typeface="Helvetica Light"/>
        </a:defRPr>
      </a:lvl2pPr>
      <a:lvl3pPr marL="0" marR="0" indent="685764" algn="ctr" defTabSz="1238182" rtl="0" latinLnBrk="0">
        <a:lnSpc>
          <a:spcPct val="100000"/>
        </a:lnSpc>
        <a:spcBef>
          <a:spcPts val="0"/>
        </a:spcBef>
        <a:spcAft>
          <a:spcPts val="0"/>
        </a:spcAft>
        <a:buClrTx/>
        <a:buSzTx/>
        <a:buFontTx/>
        <a:buNone/>
        <a:tabLst/>
        <a:defRPr sz="3600" b="0" i="0" u="none" strike="noStrike" cap="none" spc="0" baseline="0">
          <a:ln>
            <a:noFill/>
          </a:ln>
          <a:solidFill>
            <a:schemeClr val="tx1"/>
          </a:solidFill>
          <a:uFillTx/>
          <a:latin typeface="+mn-lt"/>
          <a:ea typeface="+mn-ea"/>
          <a:cs typeface="+mn-cs"/>
          <a:sym typeface="Helvetica Light"/>
        </a:defRPr>
      </a:lvl3pPr>
      <a:lvl4pPr marL="0" marR="0" indent="1028644" algn="ctr" defTabSz="1238182" rtl="0" latinLnBrk="0">
        <a:lnSpc>
          <a:spcPct val="100000"/>
        </a:lnSpc>
        <a:spcBef>
          <a:spcPts val="0"/>
        </a:spcBef>
        <a:spcAft>
          <a:spcPts val="0"/>
        </a:spcAft>
        <a:buClrTx/>
        <a:buSzTx/>
        <a:buFontTx/>
        <a:buNone/>
        <a:tabLst/>
        <a:defRPr sz="3600" b="0" i="0" u="none" strike="noStrike" cap="none" spc="0" baseline="0">
          <a:ln>
            <a:noFill/>
          </a:ln>
          <a:solidFill>
            <a:schemeClr val="tx1"/>
          </a:solidFill>
          <a:uFillTx/>
          <a:latin typeface="+mn-lt"/>
          <a:ea typeface="+mn-ea"/>
          <a:cs typeface="+mn-cs"/>
          <a:sym typeface="Helvetica Light"/>
        </a:defRPr>
      </a:lvl4pPr>
      <a:lvl5pPr marL="0" marR="0" indent="1371526" algn="ctr" defTabSz="1238182" rtl="0" latinLnBrk="0">
        <a:lnSpc>
          <a:spcPct val="100000"/>
        </a:lnSpc>
        <a:spcBef>
          <a:spcPts val="0"/>
        </a:spcBef>
        <a:spcAft>
          <a:spcPts val="0"/>
        </a:spcAft>
        <a:buClrTx/>
        <a:buSzTx/>
        <a:buFontTx/>
        <a:buNone/>
        <a:tabLst/>
        <a:defRPr sz="3600" b="0" i="0" u="none" strike="noStrike" cap="none" spc="0" baseline="0">
          <a:ln>
            <a:noFill/>
          </a:ln>
          <a:solidFill>
            <a:schemeClr val="tx1"/>
          </a:solidFill>
          <a:uFillTx/>
          <a:latin typeface="+mn-lt"/>
          <a:ea typeface="+mn-ea"/>
          <a:cs typeface="+mn-cs"/>
          <a:sym typeface="Helvetica Light"/>
        </a:defRPr>
      </a:lvl5pPr>
      <a:lvl6pPr marL="0" marR="0" indent="1714408" algn="ctr" defTabSz="1238182" rtl="0" latinLnBrk="0">
        <a:lnSpc>
          <a:spcPct val="100000"/>
        </a:lnSpc>
        <a:spcBef>
          <a:spcPts val="0"/>
        </a:spcBef>
        <a:spcAft>
          <a:spcPts val="0"/>
        </a:spcAft>
        <a:buClrTx/>
        <a:buSzTx/>
        <a:buFontTx/>
        <a:buNone/>
        <a:tabLst/>
        <a:defRPr sz="3600" b="0" i="0" u="none" strike="noStrike" cap="none" spc="0" baseline="0">
          <a:ln>
            <a:noFill/>
          </a:ln>
          <a:solidFill>
            <a:schemeClr val="tx1"/>
          </a:solidFill>
          <a:uFillTx/>
          <a:latin typeface="+mn-lt"/>
          <a:ea typeface="+mn-ea"/>
          <a:cs typeface="+mn-cs"/>
          <a:sym typeface="Helvetica Light"/>
        </a:defRPr>
      </a:lvl6pPr>
      <a:lvl7pPr marL="0" marR="0" indent="2057290" algn="ctr" defTabSz="1238182" rtl="0" latinLnBrk="0">
        <a:lnSpc>
          <a:spcPct val="100000"/>
        </a:lnSpc>
        <a:spcBef>
          <a:spcPts val="0"/>
        </a:spcBef>
        <a:spcAft>
          <a:spcPts val="0"/>
        </a:spcAft>
        <a:buClrTx/>
        <a:buSzTx/>
        <a:buFontTx/>
        <a:buNone/>
        <a:tabLst/>
        <a:defRPr sz="3600" b="0" i="0" u="none" strike="noStrike" cap="none" spc="0" baseline="0">
          <a:ln>
            <a:noFill/>
          </a:ln>
          <a:solidFill>
            <a:schemeClr val="tx1"/>
          </a:solidFill>
          <a:uFillTx/>
          <a:latin typeface="+mn-lt"/>
          <a:ea typeface="+mn-ea"/>
          <a:cs typeface="+mn-cs"/>
          <a:sym typeface="Helvetica Light"/>
        </a:defRPr>
      </a:lvl7pPr>
      <a:lvl8pPr marL="0" marR="0" indent="2400170" algn="ctr" defTabSz="1238182" rtl="0" latinLnBrk="0">
        <a:lnSpc>
          <a:spcPct val="100000"/>
        </a:lnSpc>
        <a:spcBef>
          <a:spcPts val="0"/>
        </a:spcBef>
        <a:spcAft>
          <a:spcPts val="0"/>
        </a:spcAft>
        <a:buClrTx/>
        <a:buSzTx/>
        <a:buFontTx/>
        <a:buNone/>
        <a:tabLst/>
        <a:defRPr sz="3600" b="0" i="0" u="none" strike="noStrike" cap="none" spc="0" baseline="0">
          <a:ln>
            <a:noFill/>
          </a:ln>
          <a:solidFill>
            <a:schemeClr val="tx1"/>
          </a:solidFill>
          <a:uFillTx/>
          <a:latin typeface="+mn-lt"/>
          <a:ea typeface="+mn-ea"/>
          <a:cs typeface="+mn-cs"/>
          <a:sym typeface="Helvetica Light"/>
        </a:defRPr>
      </a:lvl8pPr>
      <a:lvl9pPr marL="0" marR="0" indent="2743052" algn="ctr" defTabSz="1238182" rtl="0" latinLnBrk="0">
        <a:lnSpc>
          <a:spcPct val="100000"/>
        </a:lnSpc>
        <a:spcBef>
          <a:spcPts val="0"/>
        </a:spcBef>
        <a:spcAft>
          <a:spcPts val="0"/>
        </a:spcAft>
        <a:buClrTx/>
        <a:buSzTx/>
        <a:buFontTx/>
        <a:buNone/>
        <a:tabLst/>
        <a:defRPr sz="36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p:nvPr/>
        </p:nvSpPr>
        <p:spPr>
          <a:xfrm>
            <a:off x="952498" y="459786"/>
            <a:ext cx="9935412" cy="1815882"/>
          </a:xfrm>
          <a:prstGeom prst="rect">
            <a:avLst/>
          </a:prstGeom>
          <a:ln w="12700">
            <a:miter lim="400000"/>
          </a:ln>
          <a:extLst>
            <a:ext uri="{C572A759-6A51-4108-AA02-DFA0A04FC94B}">
              <ma14:wrappingTextBoxFlag xmlns="" xmlns:ma14="http://schemas.microsoft.com/office/mac/drawingml/2011/main" val="1"/>
            </a:ext>
          </a:extLst>
        </p:spPr>
        <p:txBody>
          <a:bodyPr wrap="none" lIns="76200" tIns="76200" rIns="76200" bIns="76200">
            <a:spAutoFit/>
          </a:bodyPr>
          <a:lstStyle>
            <a:lvl1pPr algn="l">
              <a:defRPr sz="7000">
                <a:latin typeface="Alright Sans"/>
                <a:ea typeface="Alright Sans"/>
                <a:cs typeface="Alright Sans"/>
                <a:sym typeface="Alright Sans"/>
              </a:defRPr>
            </a:lvl1pPr>
          </a:lstStyle>
          <a:p>
            <a:pPr>
              <a:defRPr sz="3000">
                <a:latin typeface="Alright Sans"/>
                <a:ea typeface="Alright Sans"/>
                <a:cs typeface="Alright Sans"/>
                <a:sym typeface="Alright Sans"/>
              </a:defRPr>
            </a:pPr>
            <a:r>
              <a:rPr lang="en-US" sz="10800" dirty="0">
                <a:latin typeface="Open Sans" panose="020B0606030504020204" pitchFamily="34" charset="0"/>
                <a:ea typeface="Open Sans" panose="020B0606030504020204" pitchFamily="34" charset="0"/>
                <a:cs typeface="Open Sans" panose="020B0606030504020204" pitchFamily="34" charset="0"/>
              </a:rPr>
              <a:t>Getting Started</a:t>
            </a:r>
          </a:p>
        </p:txBody>
      </p:sp>
      <p:sp>
        <p:nvSpPr>
          <p:cNvPr id="128" name="Shape 128"/>
          <p:cNvSpPr/>
          <p:nvPr/>
        </p:nvSpPr>
        <p:spPr>
          <a:xfrm>
            <a:off x="952500" y="18210515"/>
            <a:ext cx="34782668" cy="2"/>
          </a:xfrm>
          <a:prstGeom prst="line">
            <a:avLst/>
          </a:prstGeom>
          <a:ln w="76200">
            <a:solidFill>
              <a:schemeClr val="accent1">
                <a:satOff val="-3355"/>
                <a:lumOff val="26614"/>
              </a:schemeClr>
            </a:solidFill>
            <a:miter lim="400000"/>
          </a:ln>
        </p:spPr>
        <p:txBody>
          <a:bodyPr lIns="76200" tIns="76200" rIns="76200" bIns="76200" anchor="ctr"/>
          <a:lstStyle/>
          <a:p>
            <a:pPr>
              <a:defRPr sz="3200"/>
            </a:pPr>
            <a:endParaRPr sz="4800"/>
          </a:p>
        </p:txBody>
      </p:sp>
      <p:pic>
        <p:nvPicPr>
          <p:cNvPr id="129" name="Logo.png"/>
          <p:cNvPicPr>
            <a:picLocks noChangeAspect="1"/>
          </p:cNvPicPr>
          <p:nvPr/>
        </p:nvPicPr>
        <p:blipFill>
          <a:blip r:embed="rId3"/>
          <a:stretch>
            <a:fillRect/>
          </a:stretch>
        </p:blipFill>
        <p:spPr>
          <a:xfrm>
            <a:off x="14650974" y="18489726"/>
            <a:ext cx="6321552" cy="1392336"/>
          </a:xfrm>
          <a:prstGeom prst="rect">
            <a:avLst/>
          </a:prstGeom>
          <a:ln w="12700">
            <a:miter lim="400000"/>
          </a:ln>
        </p:spPr>
      </p:pic>
      <p:sp>
        <p:nvSpPr>
          <p:cNvPr id="9" name="Shape 127"/>
          <p:cNvSpPr/>
          <p:nvPr/>
        </p:nvSpPr>
        <p:spPr>
          <a:xfrm flipV="1">
            <a:off x="952499" y="2203340"/>
            <a:ext cx="34782670" cy="38132"/>
          </a:xfrm>
          <a:prstGeom prst="line">
            <a:avLst/>
          </a:prstGeom>
          <a:ln w="152400">
            <a:solidFill>
              <a:schemeClr val="accent1">
                <a:satOff val="-3355"/>
                <a:lumOff val="26614"/>
              </a:schemeClr>
            </a:solidFill>
            <a:miter lim="400000"/>
          </a:ln>
        </p:spPr>
        <p:txBody>
          <a:bodyPr lIns="76200" tIns="76200" rIns="76200" bIns="76200" anchor="ctr"/>
          <a:lstStyle/>
          <a:p>
            <a:pPr>
              <a:defRPr sz="3200"/>
            </a:pPr>
            <a:endParaRPr sz="4800"/>
          </a:p>
        </p:txBody>
      </p:sp>
      <p:sp>
        <p:nvSpPr>
          <p:cNvPr id="10" name="Shape 131"/>
          <p:cNvSpPr/>
          <p:nvPr/>
        </p:nvSpPr>
        <p:spPr>
          <a:xfrm>
            <a:off x="952500" y="18489726"/>
            <a:ext cx="16008688" cy="1308050"/>
          </a:xfrm>
          <a:prstGeom prst="rect">
            <a:avLst/>
          </a:prstGeom>
          <a:ln w="12700">
            <a:miter lim="400000"/>
          </a:ln>
          <a:extLst>
            <a:ext uri="{C572A759-6A51-4108-AA02-DFA0A04FC94B}">
              <ma14:wrappingTextBoxFlag xmlns:ma14="http://schemas.microsoft.com/office/mac/drawingml/2011/main" xmlns="" val="1"/>
            </a:ext>
          </a:extLst>
        </p:spPr>
        <p:txBody>
          <a:bodyPr lIns="76200" tIns="76200" rIns="76200" bIns="76200">
            <a:spAutoFit/>
          </a:bodyPr>
          <a:lstStyle/>
          <a:p>
            <a:pPr algn="l">
              <a:defRPr sz="2000">
                <a:latin typeface="Alright Sans"/>
                <a:ea typeface="Alright Sans"/>
                <a:cs typeface="Alright Sans"/>
                <a:sym typeface="Alright Sans"/>
              </a:defRPr>
            </a:pPr>
            <a:r>
              <a:rPr lang="en-US" sz="3000" dirty="0">
                <a:latin typeface="Open Sans" panose="020B0606030504020204" pitchFamily="34" charset="0"/>
                <a:ea typeface="Open Sans" panose="020B0606030504020204" pitchFamily="34" charset="0"/>
                <a:cs typeface="Open Sans" panose="020B0606030504020204" pitchFamily="34" charset="0"/>
              </a:rPr>
              <a:t>COMPLETE JAVA MASTERCLASS</a:t>
            </a:r>
          </a:p>
          <a:p>
            <a:pPr algn="l">
              <a:defRPr sz="3000">
                <a:latin typeface="Alright Sans"/>
                <a:ea typeface="Alright Sans"/>
                <a:cs typeface="Alright Sans"/>
                <a:sym typeface="Alright Sans"/>
              </a:defRPr>
            </a:pPr>
            <a:r>
              <a:rPr lang="en-US" sz="45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8" name="Rectangle 7">
            <a:extLst>
              <a:ext uri="{FF2B5EF4-FFF2-40B4-BE49-F238E27FC236}">
                <a16:creationId xmlns:a16="http://schemas.microsoft.com/office/drawing/2014/main" id="{89DBB243-EF27-4345-872D-E76597E95619}"/>
              </a:ext>
            </a:extLst>
          </p:cNvPr>
          <p:cNvSpPr/>
          <p:nvPr/>
        </p:nvSpPr>
        <p:spPr>
          <a:xfrm>
            <a:off x="952501" y="4285904"/>
            <a:ext cx="34782670" cy="11880176"/>
          </a:xfrm>
          <a:prstGeom prst="rect">
            <a:avLst/>
          </a:prstGeom>
        </p:spPr>
        <p:txBody>
          <a:bodyPr wrap="square">
            <a:normAutofit/>
          </a:bodyPr>
          <a:lstStyle/>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In this video, we're going to print some things to the screen, to get our first real taste of programming.</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The Java Shell Tool, or </a:t>
            </a:r>
            <a:r>
              <a:rPr lang="en-US" sz="6400" dirty="0" err="1">
                <a:latin typeface="Open Sans" panose="020B0606030504020204" pitchFamily="34" charset="0"/>
                <a:ea typeface="Open Sans" panose="020B0606030504020204" pitchFamily="34" charset="0"/>
                <a:cs typeface="Open Sans" panose="020B0606030504020204" pitchFamily="34" charset="0"/>
              </a:rPr>
              <a:t>JShell</a:t>
            </a:r>
            <a:r>
              <a:rPr lang="en-US" sz="6400" dirty="0">
                <a:latin typeface="Open Sans" panose="020B0606030504020204" pitchFamily="34" charset="0"/>
                <a:ea typeface="Open Sans" panose="020B0606030504020204" pitchFamily="34" charset="0"/>
                <a:cs typeface="Open Sans" panose="020B0606030504020204" pitchFamily="34" charset="0"/>
              </a:rPr>
              <a:t> as it's referred to, is the tool we'll be using to achieve this, and is the one I talked about in the previous video.</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Be sure to watch that previous video if you need a recap, on how to access it for your operating system.</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For best results for this course, make sure you follow along as closely as you can, typing the code segments I'll be typing, into your own </a:t>
            </a:r>
            <a:r>
              <a:rPr lang="en-US" sz="6400" dirty="0" err="1">
                <a:latin typeface="Open Sans" panose="020B0606030504020204" pitchFamily="34" charset="0"/>
                <a:ea typeface="Open Sans" panose="020B0606030504020204" pitchFamily="34" charset="0"/>
                <a:cs typeface="Open Sans" panose="020B0606030504020204" pitchFamily="34" charset="0"/>
              </a:rPr>
              <a:t>JShell</a:t>
            </a:r>
            <a:r>
              <a:rPr lang="en-US" sz="6400" dirty="0">
                <a:latin typeface="Open Sans" panose="020B0606030504020204" pitchFamily="34" charset="0"/>
                <a:ea typeface="Open Sans" panose="020B0606030504020204" pitchFamily="34" charset="0"/>
                <a:cs typeface="Open Sans" panose="020B0606030504020204" pitchFamily="34" charset="0"/>
              </a:rPr>
              <a:t> session.</a:t>
            </a:r>
          </a:p>
        </p:txBody>
      </p:sp>
    </p:spTree>
    <p:extLst>
      <p:ext uri="{BB962C8B-B14F-4D97-AF65-F5344CB8AC3E}">
        <p14:creationId xmlns:p14="http://schemas.microsoft.com/office/powerpoint/2010/main" val="2568037488"/>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p:nvPr/>
        </p:nvSpPr>
        <p:spPr>
          <a:xfrm>
            <a:off x="952498" y="459786"/>
            <a:ext cx="7734490" cy="1815882"/>
          </a:xfrm>
          <a:prstGeom prst="rect">
            <a:avLst/>
          </a:prstGeom>
          <a:ln w="12700">
            <a:miter lim="400000"/>
          </a:ln>
          <a:extLst>
            <a:ext uri="{C572A759-6A51-4108-AA02-DFA0A04FC94B}">
              <ma14:wrappingTextBoxFlag xmlns="" xmlns:ma14="http://schemas.microsoft.com/office/mac/drawingml/2011/main" val="1"/>
            </a:ext>
          </a:extLst>
        </p:spPr>
        <p:txBody>
          <a:bodyPr wrap="none" lIns="76200" tIns="76200" rIns="76200" bIns="76200">
            <a:spAutoFit/>
          </a:bodyPr>
          <a:lstStyle>
            <a:lvl1pPr algn="l">
              <a:defRPr sz="7000">
                <a:latin typeface="Alright Sans"/>
                <a:ea typeface="Alright Sans"/>
                <a:cs typeface="Alright Sans"/>
                <a:sym typeface="Alright Sans"/>
              </a:defRPr>
            </a:lvl1pPr>
          </a:lstStyle>
          <a:p>
            <a:pPr>
              <a:defRPr sz="3000">
                <a:latin typeface="Alright Sans"/>
                <a:ea typeface="Alright Sans"/>
                <a:cs typeface="Alright Sans"/>
                <a:sym typeface="Alright Sans"/>
              </a:defRPr>
            </a:pPr>
            <a:r>
              <a:rPr lang="en-US" sz="108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128" name="Shape 128"/>
          <p:cNvSpPr/>
          <p:nvPr/>
        </p:nvSpPr>
        <p:spPr>
          <a:xfrm>
            <a:off x="952500" y="18210515"/>
            <a:ext cx="34782668" cy="2"/>
          </a:xfrm>
          <a:prstGeom prst="line">
            <a:avLst/>
          </a:prstGeom>
          <a:ln w="76200">
            <a:solidFill>
              <a:schemeClr val="accent1">
                <a:satOff val="-3355"/>
                <a:lumOff val="26614"/>
              </a:schemeClr>
            </a:solidFill>
            <a:miter lim="400000"/>
          </a:ln>
        </p:spPr>
        <p:txBody>
          <a:bodyPr lIns="76200" tIns="76200" rIns="76200" bIns="76200" anchor="ctr"/>
          <a:lstStyle/>
          <a:p>
            <a:pPr>
              <a:defRPr sz="3200"/>
            </a:pPr>
            <a:endParaRPr sz="4800"/>
          </a:p>
        </p:txBody>
      </p:sp>
      <p:pic>
        <p:nvPicPr>
          <p:cNvPr id="129" name="Logo.png"/>
          <p:cNvPicPr>
            <a:picLocks noChangeAspect="1"/>
          </p:cNvPicPr>
          <p:nvPr/>
        </p:nvPicPr>
        <p:blipFill>
          <a:blip r:embed="rId3"/>
          <a:stretch>
            <a:fillRect/>
          </a:stretch>
        </p:blipFill>
        <p:spPr>
          <a:xfrm>
            <a:off x="14650974" y="18489726"/>
            <a:ext cx="6321552" cy="1392336"/>
          </a:xfrm>
          <a:prstGeom prst="rect">
            <a:avLst/>
          </a:prstGeom>
          <a:ln w="12700">
            <a:miter lim="400000"/>
          </a:ln>
        </p:spPr>
      </p:pic>
      <p:sp>
        <p:nvSpPr>
          <p:cNvPr id="9" name="Shape 127"/>
          <p:cNvSpPr/>
          <p:nvPr/>
        </p:nvSpPr>
        <p:spPr>
          <a:xfrm flipV="1">
            <a:off x="952499" y="2203340"/>
            <a:ext cx="34782670" cy="38132"/>
          </a:xfrm>
          <a:prstGeom prst="line">
            <a:avLst/>
          </a:prstGeom>
          <a:ln w="152400">
            <a:solidFill>
              <a:schemeClr val="accent1">
                <a:satOff val="-3355"/>
                <a:lumOff val="26614"/>
              </a:schemeClr>
            </a:solidFill>
            <a:miter lim="400000"/>
          </a:ln>
        </p:spPr>
        <p:txBody>
          <a:bodyPr lIns="76200" tIns="76200" rIns="76200" bIns="76200" anchor="ctr"/>
          <a:lstStyle/>
          <a:p>
            <a:pPr>
              <a:defRPr sz="3200"/>
            </a:pPr>
            <a:endParaRPr sz="4800"/>
          </a:p>
        </p:txBody>
      </p:sp>
      <p:sp>
        <p:nvSpPr>
          <p:cNvPr id="10" name="Shape 131"/>
          <p:cNvSpPr/>
          <p:nvPr/>
        </p:nvSpPr>
        <p:spPr>
          <a:xfrm>
            <a:off x="952500" y="18489726"/>
            <a:ext cx="16008688" cy="1308050"/>
          </a:xfrm>
          <a:prstGeom prst="rect">
            <a:avLst/>
          </a:prstGeom>
          <a:ln w="12700">
            <a:miter lim="400000"/>
          </a:ln>
          <a:extLst>
            <a:ext uri="{C572A759-6A51-4108-AA02-DFA0A04FC94B}">
              <ma14:wrappingTextBoxFlag xmlns:ma14="http://schemas.microsoft.com/office/mac/drawingml/2011/main" xmlns="" val="1"/>
            </a:ext>
          </a:extLst>
        </p:spPr>
        <p:txBody>
          <a:bodyPr lIns="76200" tIns="76200" rIns="76200" bIns="76200">
            <a:spAutoFit/>
          </a:bodyPr>
          <a:lstStyle/>
          <a:p>
            <a:pPr algn="l">
              <a:defRPr sz="2000">
                <a:latin typeface="Alright Sans"/>
                <a:ea typeface="Alright Sans"/>
                <a:cs typeface="Alright Sans"/>
                <a:sym typeface="Alright Sans"/>
              </a:defRPr>
            </a:pPr>
            <a:r>
              <a:rPr lang="en-US" sz="3000" dirty="0">
                <a:latin typeface="Open Sans" panose="020B0606030504020204" pitchFamily="34" charset="0"/>
                <a:ea typeface="Open Sans" panose="020B0606030504020204" pitchFamily="34" charset="0"/>
                <a:cs typeface="Open Sans" panose="020B0606030504020204" pitchFamily="34" charset="0"/>
              </a:rPr>
              <a:t>COMPLETE JAVA MASTERCLASS</a:t>
            </a:r>
          </a:p>
          <a:p>
            <a:pPr algn="l">
              <a:defRPr sz="3000">
                <a:latin typeface="Alright Sans"/>
                <a:ea typeface="Alright Sans"/>
                <a:cs typeface="Alright Sans"/>
                <a:sym typeface="Alright Sans"/>
              </a:defRPr>
            </a:pPr>
            <a:r>
              <a:rPr lang="en-US" sz="45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8" name="Rectangle 7">
            <a:extLst>
              <a:ext uri="{FF2B5EF4-FFF2-40B4-BE49-F238E27FC236}">
                <a16:creationId xmlns:a16="http://schemas.microsoft.com/office/drawing/2014/main" id="{89DBB243-EF27-4345-872D-E76597E95619}"/>
              </a:ext>
            </a:extLst>
          </p:cNvPr>
          <p:cNvSpPr/>
          <p:nvPr/>
        </p:nvSpPr>
        <p:spPr>
          <a:xfrm>
            <a:off x="952501" y="4285904"/>
            <a:ext cx="34782670" cy="11880176"/>
          </a:xfrm>
          <a:prstGeom prst="rect">
            <a:avLst/>
          </a:prstGeom>
        </p:spPr>
        <p:txBody>
          <a:bodyPr wrap="square">
            <a:normAutofit/>
          </a:bodyPr>
          <a:lstStyle/>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These were a few examples, of errors that might occur, when your coding in </a:t>
            </a:r>
            <a:r>
              <a:rPr lang="en-US" sz="6400" dirty="0" err="1">
                <a:latin typeface="Open Sans" panose="020B0606030504020204" pitchFamily="34" charset="0"/>
                <a:ea typeface="Open Sans" panose="020B0606030504020204" pitchFamily="34" charset="0"/>
                <a:cs typeface="Open Sans" panose="020B0606030504020204" pitchFamily="34" charset="0"/>
              </a:rPr>
              <a:t>JShell</a:t>
            </a:r>
            <a:r>
              <a:rPr lang="en-US" sz="6400" dirty="0">
                <a:latin typeface="Open Sans" panose="020B0606030504020204" pitchFamily="34" charset="0"/>
                <a:ea typeface="Open Sans" panose="020B0606030504020204" pitchFamily="34" charset="0"/>
                <a:cs typeface="Open Sans" panose="020B0606030504020204" pitchFamily="34" charset="0"/>
              </a:rPr>
              <a:t>. Let me encourage you to play with this line of code in </a:t>
            </a:r>
            <a:r>
              <a:rPr lang="en-US" sz="6400" dirty="0" err="1">
                <a:latin typeface="Open Sans" panose="020B0606030504020204" pitchFamily="34" charset="0"/>
                <a:ea typeface="Open Sans" panose="020B0606030504020204" pitchFamily="34" charset="0"/>
                <a:cs typeface="Open Sans" panose="020B0606030504020204" pitchFamily="34" charset="0"/>
              </a:rPr>
              <a:t>JShell</a:t>
            </a:r>
            <a:r>
              <a:rPr lang="en-US" sz="6400" dirty="0">
                <a:latin typeface="Open Sans" panose="020B0606030504020204" pitchFamily="34" charset="0"/>
                <a:ea typeface="Open Sans" panose="020B0606030504020204" pitchFamily="34" charset="0"/>
                <a:cs typeface="Open Sans" panose="020B0606030504020204" pitchFamily="34" charset="0"/>
              </a:rPr>
              <a:t>, in as many ways as you can think of, to see what kind of errors you might get, or what kind of output is produced.</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This is the whole point of </a:t>
            </a:r>
            <a:r>
              <a:rPr lang="en-US" sz="6400" dirty="0" err="1">
                <a:latin typeface="Open Sans" panose="020B0606030504020204" pitchFamily="34" charset="0"/>
                <a:ea typeface="Open Sans" panose="020B0606030504020204" pitchFamily="34" charset="0"/>
                <a:cs typeface="Open Sans" panose="020B0606030504020204" pitchFamily="34" charset="0"/>
              </a:rPr>
              <a:t>JShell</a:t>
            </a:r>
            <a:r>
              <a:rPr lang="en-US" sz="6400" dirty="0">
                <a:latin typeface="Open Sans" panose="020B0606030504020204" pitchFamily="34" charset="0"/>
                <a:ea typeface="Open Sans" panose="020B0606030504020204" pitchFamily="34" charset="0"/>
                <a:cs typeface="Open Sans" panose="020B0606030504020204" pitchFamily="34" charset="0"/>
              </a:rPr>
              <a:t> – to provide you with a safe place to test code segments.</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Remember that the key combination 'control c', on windows, or 'control d' on a mac or a </a:t>
            </a:r>
            <a:r>
              <a:rPr lang="en-US" sz="6400" dirty="0" err="1">
                <a:latin typeface="Open Sans" panose="020B0606030504020204" pitchFamily="34" charset="0"/>
                <a:ea typeface="Open Sans" panose="020B0606030504020204" pitchFamily="34" charset="0"/>
                <a:cs typeface="Open Sans" panose="020B0606030504020204" pitchFamily="34" charset="0"/>
              </a:rPr>
              <a:t>linux</a:t>
            </a:r>
            <a:r>
              <a:rPr lang="en-US" sz="6400" dirty="0">
                <a:latin typeface="Open Sans" panose="020B0606030504020204" pitchFamily="34" charset="0"/>
                <a:ea typeface="Open Sans" panose="020B0606030504020204" pitchFamily="34" charset="0"/>
                <a:cs typeface="Open Sans" panose="020B0606030504020204" pitchFamily="34" charset="0"/>
              </a:rPr>
              <a:t> machine, should cancel what you are in the middle of, and get you back to the </a:t>
            </a:r>
            <a:r>
              <a:rPr lang="en-US" sz="6400" dirty="0" err="1">
                <a:latin typeface="Open Sans" panose="020B0606030504020204" pitchFamily="34" charset="0"/>
                <a:ea typeface="Open Sans" panose="020B0606030504020204" pitchFamily="34" charset="0"/>
                <a:cs typeface="Open Sans" panose="020B0606030504020204" pitchFamily="34" charset="0"/>
              </a:rPr>
              <a:t>JShell</a:t>
            </a:r>
            <a:r>
              <a:rPr lang="en-US" sz="6400" dirty="0">
                <a:latin typeface="Open Sans" panose="020B0606030504020204" pitchFamily="34" charset="0"/>
                <a:ea typeface="Open Sans" panose="020B0606030504020204" pitchFamily="34" charset="0"/>
                <a:cs typeface="Open Sans" panose="020B0606030504020204" pitchFamily="34" charset="0"/>
              </a:rPr>
              <a:t> prompt.</a:t>
            </a:r>
          </a:p>
        </p:txBody>
      </p:sp>
    </p:spTree>
    <p:extLst>
      <p:ext uri="{BB962C8B-B14F-4D97-AF65-F5344CB8AC3E}">
        <p14:creationId xmlns:p14="http://schemas.microsoft.com/office/powerpoint/2010/main" val="3895147675"/>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p:nvPr/>
        </p:nvSpPr>
        <p:spPr>
          <a:xfrm>
            <a:off x="952498" y="459786"/>
            <a:ext cx="7734490" cy="1815882"/>
          </a:xfrm>
          <a:prstGeom prst="rect">
            <a:avLst/>
          </a:prstGeom>
          <a:ln w="12700">
            <a:miter lim="400000"/>
          </a:ln>
          <a:extLst>
            <a:ext uri="{C572A759-6A51-4108-AA02-DFA0A04FC94B}">
              <ma14:wrappingTextBoxFlag xmlns:ma14="http://schemas.microsoft.com/office/mac/drawingml/2011/main" xmlns="" val="1"/>
            </a:ext>
          </a:extLst>
        </p:spPr>
        <p:txBody>
          <a:bodyPr wrap="none" lIns="76200" tIns="76200" rIns="76200" bIns="76200">
            <a:spAutoFit/>
          </a:bodyPr>
          <a:lstStyle>
            <a:lvl1pPr algn="l">
              <a:defRPr sz="7000">
                <a:latin typeface="Alright Sans"/>
                <a:ea typeface="Alright Sans"/>
                <a:cs typeface="Alright Sans"/>
                <a:sym typeface="Alright Sans"/>
              </a:defRPr>
            </a:lvl1pPr>
          </a:lstStyle>
          <a:p>
            <a:pPr>
              <a:defRPr sz="3000">
                <a:latin typeface="Alright Sans"/>
                <a:ea typeface="Alright Sans"/>
                <a:cs typeface="Alright Sans"/>
                <a:sym typeface="Alright Sans"/>
              </a:defRPr>
            </a:pPr>
            <a:r>
              <a:rPr lang="en-US" sz="108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128" name="Shape 128"/>
          <p:cNvSpPr/>
          <p:nvPr/>
        </p:nvSpPr>
        <p:spPr>
          <a:xfrm>
            <a:off x="952500" y="18210515"/>
            <a:ext cx="34782668" cy="2"/>
          </a:xfrm>
          <a:prstGeom prst="line">
            <a:avLst/>
          </a:prstGeom>
          <a:ln w="76200">
            <a:solidFill>
              <a:schemeClr val="accent1">
                <a:satOff val="-3355"/>
                <a:lumOff val="26614"/>
              </a:schemeClr>
            </a:solidFill>
            <a:miter lim="400000"/>
          </a:ln>
        </p:spPr>
        <p:txBody>
          <a:bodyPr lIns="76200" tIns="76200" rIns="76200" bIns="76200" anchor="ctr"/>
          <a:lstStyle/>
          <a:p>
            <a:pPr>
              <a:defRPr sz="3200"/>
            </a:pPr>
            <a:endParaRPr sz="4800"/>
          </a:p>
        </p:txBody>
      </p:sp>
      <p:pic>
        <p:nvPicPr>
          <p:cNvPr id="129" name="Logo.png"/>
          <p:cNvPicPr>
            <a:picLocks noChangeAspect="1"/>
          </p:cNvPicPr>
          <p:nvPr/>
        </p:nvPicPr>
        <p:blipFill>
          <a:blip r:embed="rId3"/>
          <a:stretch>
            <a:fillRect/>
          </a:stretch>
        </p:blipFill>
        <p:spPr>
          <a:xfrm>
            <a:off x="14650974" y="18489726"/>
            <a:ext cx="6321552" cy="1392336"/>
          </a:xfrm>
          <a:prstGeom prst="rect">
            <a:avLst/>
          </a:prstGeom>
          <a:ln w="12700">
            <a:miter lim="400000"/>
          </a:ln>
        </p:spPr>
      </p:pic>
      <p:sp>
        <p:nvSpPr>
          <p:cNvPr id="9" name="Shape 127"/>
          <p:cNvSpPr/>
          <p:nvPr/>
        </p:nvSpPr>
        <p:spPr>
          <a:xfrm flipV="1">
            <a:off x="952499" y="2203340"/>
            <a:ext cx="34782670" cy="38132"/>
          </a:xfrm>
          <a:prstGeom prst="line">
            <a:avLst/>
          </a:prstGeom>
          <a:ln w="152400">
            <a:solidFill>
              <a:schemeClr val="accent1">
                <a:satOff val="-3355"/>
                <a:lumOff val="26614"/>
              </a:schemeClr>
            </a:solidFill>
            <a:miter lim="400000"/>
          </a:ln>
        </p:spPr>
        <p:txBody>
          <a:bodyPr lIns="76200" tIns="76200" rIns="76200" bIns="76200" anchor="ctr"/>
          <a:lstStyle/>
          <a:p>
            <a:pPr>
              <a:defRPr sz="3200"/>
            </a:pPr>
            <a:endParaRPr sz="4800"/>
          </a:p>
        </p:txBody>
      </p:sp>
      <p:sp>
        <p:nvSpPr>
          <p:cNvPr id="10" name="Shape 131"/>
          <p:cNvSpPr/>
          <p:nvPr/>
        </p:nvSpPr>
        <p:spPr>
          <a:xfrm>
            <a:off x="952500" y="18489726"/>
            <a:ext cx="16008688" cy="1308050"/>
          </a:xfrm>
          <a:prstGeom prst="rect">
            <a:avLst/>
          </a:prstGeom>
          <a:ln w="12700">
            <a:miter lim="400000"/>
          </a:ln>
          <a:extLst>
            <a:ext uri="{C572A759-6A51-4108-AA02-DFA0A04FC94B}">
              <ma14:wrappingTextBoxFlag xmlns="" xmlns:ma14="http://schemas.microsoft.com/office/mac/drawingml/2011/main" val="1"/>
            </a:ext>
          </a:extLst>
        </p:spPr>
        <p:txBody>
          <a:bodyPr lIns="76200" tIns="76200" rIns="76200" bIns="76200">
            <a:spAutoFit/>
          </a:bodyPr>
          <a:lstStyle/>
          <a:p>
            <a:pPr algn="l">
              <a:defRPr sz="2000">
                <a:latin typeface="Alright Sans"/>
                <a:ea typeface="Alright Sans"/>
                <a:cs typeface="Alright Sans"/>
                <a:sym typeface="Alright Sans"/>
              </a:defRPr>
            </a:pPr>
            <a:r>
              <a:rPr lang="en-US" sz="3000" dirty="0">
                <a:latin typeface="Open Sans" panose="020B0606030504020204" pitchFamily="34" charset="0"/>
                <a:ea typeface="Open Sans" panose="020B0606030504020204" pitchFamily="34" charset="0"/>
                <a:cs typeface="Open Sans" panose="020B0606030504020204" pitchFamily="34" charset="0"/>
              </a:rPr>
              <a:t>COMPLETE JAVA MASTERCLASS</a:t>
            </a:r>
          </a:p>
          <a:p>
            <a:pPr algn="l">
              <a:defRPr sz="3000">
                <a:latin typeface="Alright Sans"/>
                <a:ea typeface="Alright Sans"/>
                <a:cs typeface="Alright Sans"/>
                <a:sym typeface="Alright Sans"/>
              </a:defRPr>
            </a:pPr>
            <a:r>
              <a:rPr lang="en-US" sz="45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8" name="Rectangle 7">
            <a:extLst>
              <a:ext uri="{FF2B5EF4-FFF2-40B4-BE49-F238E27FC236}">
                <a16:creationId xmlns:a16="http://schemas.microsoft.com/office/drawing/2014/main" id="{89DBB243-EF27-4345-872D-E76597E95619}"/>
              </a:ext>
            </a:extLst>
          </p:cNvPr>
          <p:cNvSpPr/>
          <p:nvPr/>
        </p:nvSpPr>
        <p:spPr>
          <a:xfrm>
            <a:off x="952501" y="4285904"/>
            <a:ext cx="34782670" cy="11880176"/>
          </a:xfrm>
          <a:prstGeom prst="rect">
            <a:avLst/>
          </a:prstGeom>
        </p:spPr>
        <p:txBody>
          <a:bodyPr wrap="square">
            <a:normAutofit/>
          </a:bodyPr>
          <a:lstStyle/>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Typing forward slash and the word '</a:t>
            </a:r>
            <a:r>
              <a:rPr lang="en-US" sz="6400" b="1" dirty="0">
                <a:latin typeface="Open Sans" panose="020B0606030504020204" pitchFamily="34" charset="0"/>
                <a:ea typeface="Open Sans" panose="020B0606030504020204" pitchFamily="34" charset="0"/>
                <a:cs typeface="Open Sans" panose="020B0606030504020204" pitchFamily="34" charset="0"/>
              </a:rPr>
              <a:t>exit</a:t>
            </a:r>
            <a:r>
              <a:rPr lang="en-US" sz="6400" dirty="0">
                <a:latin typeface="Open Sans" panose="020B0606030504020204" pitchFamily="34" charset="0"/>
                <a:ea typeface="Open Sans" panose="020B0606030504020204" pitchFamily="34" charset="0"/>
                <a:cs typeface="Open Sans" panose="020B0606030504020204" pitchFamily="34" charset="0"/>
              </a:rPr>
              <a:t>', or forward slash with the shortcut text </a:t>
            </a:r>
            <a:r>
              <a:rPr lang="en-US" sz="6400" b="1" dirty="0">
                <a:latin typeface="Open Sans" panose="020B0606030504020204" pitchFamily="34" charset="0"/>
                <a:ea typeface="Open Sans" panose="020B0606030504020204" pitchFamily="34" charset="0"/>
                <a:cs typeface="Open Sans" panose="020B0606030504020204" pitchFamily="34" charset="0"/>
              </a:rPr>
              <a:t>ex</a:t>
            </a:r>
            <a:r>
              <a:rPr lang="en-US" sz="6400" dirty="0">
                <a:latin typeface="Open Sans" panose="020B0606030504020204" pitchFamily="34" charset="0"/>
                <a:ea typeface="Open Sans" panose="020B0606030504020204" pitchFamily="34" charset="0"/>
                <a:cs typeface="Open Sans" panose="020B0606030504020204" pitchFamily="34" charset="0"/>
              </a:rPr>
              <a:t>, will end your </a:t>
            </a:r>
            <a:r>
              <a:rPr lang="en-US" sz="6400" dirty="0" err="1">
                <a:latin typeface="Open Sans" panose="020B0606030504020204" pitchFamily="34" charset="0"/>
                <a:ea typeface="Open Sans" panose="020B0606030504020204" pitchFamily="34" charset="0"/>
                <a:cs typeface="Open Sans" panose="020B0606030504020204" pitchFamily="34" charset="0"/>
              </a:rPr>
              <a:t>JShell</a:t>
            </a:r>
            <a:r>
              <a:rPr lang="en-US" sz="6400" dirty="0">
                <a:latin typeface="Open Sans" panose="020B0606030504020204" pitchFamily="34" charset="0"/>
                <a:ea typeface="Open Sans" panose="020B0606030504020204" pitchFamily="34" charset="0"/>
                <a:cs typeface="Open Sans" panose="020B0606030504020204" pitchFamily="34" charset="0"/>
              </a:rPr>
              <a:t> session, if you get stuck.</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An example would be </a:t>
            </a:r>
            <a:r>
              <a:rPr lang="en-US" sz="6400" b="1" dirty="0">
                <a:latin typeface="Open Sans" panose="020B0606030504020204" pitchFamily="34" charset="0"/>
                <a:ea typeface="Open Sans" panose="020B0606030504020204" pitchFamily="34" charset="0"/>
                <a:cs typeface="Open Sans" panose="020B0606030504020204" pitchFamily="34" charset="0"/>
              </a:rPr>
              <a:t>/exit</a:t>
            </a:r>
            <a:r>
              <a:rPr lang="en-US" sz="6400" dirty="0">
                <a:latin typeface="Open Sans" panose="020B0606030504020204" pitchFamily="34" charset="0"/>
                <a:ea typeface="Open Sans" panose="020B0606030504020204" pitchFamily="34" charset="0"/>
                <a:cs typeface="Open Sans" panose="020B0606030504020204" pitchFamily="34" charset="0"/>
              </a:rPr>
              <a:t> or </a:t>
            </a:r>
            <a:r>
              <a:rPr lang="en-US" sz="6400" b="1" dirty="0">
                <a:latin typeface="Open Sans" panose="020B0606030504020204" pitchFamily="34" charset="0"/>
                <a:ea typeface="Open Sans" panose="020B0606030504020204" pitchFamily="34" charset="0"/>
                <a:cs typeface="Open Sans" panose="020B0606030504020204" pitchFamily="34" charset="0"/>
              </a:rPr>
              <a:t>/ex</a:t>
            </a:r>
            <a:r>
              <a:rPr lang="en-US" sz="6400" dirty="0">
                <a:latin typeface="Open Sans" panose="020B0606030504020204" pitchFamily="34" charset="0"/>
                <a:ea typeface="Open Sans" panose="020B0606030504020204" pitchFamily="34" charset="0"/>
                <a:cs typeface="Open Sans" panose="020B0606030504020204" pitchFamily="34" charset="0"/>
              </a:rPr>
              <a:t>.</a:t>
            </a:r>
          </a:p>
          <a:p>
            <a:pPr algn="l">
              <a:spcAft>
                <a:spcPts val="5022"/>
              </a:spcAft>
            </a:pPr>
            <a:endParaRPr lang="en-US" sz="64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13585008"/>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p:nvPr/>
        </p:nvSpPr>
        <p:spPr>
          <a:xfrm>
            <a:off x="952498" y="459786"/>
            <a:ext cx="9935412" cy="1815882"/>
          </a:xfrm>
          <a:prstGeom prst="rect">
            <a:avLst/>
          </a:prstGeom>
          <a:ln w="12700">
            <a:miter lim="400000"/>
          </a:ln>
          <a:extLst>
            <a:ext uri="{C572A759-6A51-4108-AA02-DFA0A04FC94B}">
              <ma14:wrappingTextBoxFlag xmlns="" xmlns:ma14="http://schemas.microsoft.com/office/mac/drawingml/2011/main" val="1"/>
            </a:ext>
          </a:extLst>
        </p:spPr>
        <p:txBody>
          <a:bodyPr wrap="none" lIns="76200" tIns="76200" rIns="76200" bIns="76200">
            <a:spAutoFit/>
          </a:bodyPr>
          <a:lstStyle>
            <a:lvl1pPr algn="l">
              <a:defRPr sz="7000">
                <a:latin typeface="Alright Sans"/>
                <a:ea typeface="Alright Sans"/>
                <a:cs typeface="Alright Sans"/>
                <a:sym typeface="Alright Sans"/>
              </a:defRPr>
            </a:lvl1pPr>
          </a:lstStyle>
          <a:p>
            <a:pPr>
              <a:defRPr sz="3000">
                <a:latin typeface="Alright Sans"/>
                <a:ea typeface="Alright Sans"/>
                <a:cs typeface="Alright Sans"/>
                <a:sym typeface="Alright Sans"/>
              </a:defRPr>
            </a:pPr>
            <a:r>
              <a:rPr lang="en-US" sz="10800" dirty="0">
                <a:latin typeface="Open Sans" panose="020B0606030504020204" pitchFamily="34" charset="0"/>
                <a:ea typeface="Open Sans" panose="020B0606030504020204" pitchFamily="34" charset="0"/>
                <a:cs typeface="Open Sans" panose="020B0606030504020204" pitchFamily="34" charset="0"/>
              </a:rPr>
              <a:t>Getting Started</a:t>
            </a:r>
          </a:p>
        </p:txBody>
      </p:sp>
      <p:sp>
        <p:nvSpPr>
          <p:cNvPr id="128" name="Shape 128"/>
          <p:cNvSpPr/>
          <p:nvPr/>
        </p:nvSpPr>
        <p:spPr>
          <a:xfrm>
            <a:off x="952500" y="18210515"/>
            <a:ext cx="34782668" cy="2"/>
          </a:xfrm>
          <a:prstGeom prst="line">
            <a:avLst/>
          </a:prstGeom>
          <a:ln w="76200">
            <a:solidFill>
              <a:schemeClr val="accent1">
                <a:satOff val="-3355"/>
                <a:lumOff val="26614"/>
              </a:schemeClr>
            </a:solidFill>
            <a:miter lim="400000"/>
          </a:ln>
        </p:spPr>
        <p:txBody>
          <a:bodyPr lIns="76200" tIns="76200" rIns="76200" bIns="76200" anchor="ctr"/>
          <a:lstStyle/>
          <a:p>
            <a:pPr>
              <a:defRPr sz="3200"/>
            </a:pPr>
            <a:endParaRPr sz="4800"/>
          </a:p>
        </p:txBody>
      </p:sp>
      <p:pic>
        <p:nvPicPr>
          <p:cNvPr id="129" name="Logo.png"/>
          <p:cNvPicPr>
            <a:picLocks noChangeAspect="1"/>
          </p:cNvPicPr>
          <p:nvPr/>
        </p:nvPicPr>
        <p:blipFill>
          <a:blip r:embed="rId3"/>
          <a:stretch>
            <a:fillRect/>
          </a:stretch>
        </p:blipFill>
        <p:spPr>
          <a:xfrm>
            <a:off x="14650974" y="18489726"/>
            <a:ext cx="6321552" cy="1392336"/>
          </a:xfrm>
          <a:prstGeom prst="rect">
            <a:avLst/>
          </a:prstGeom>
          <a:ln w="12700">
            <a:miter lim="400000"/>
          </a:ln>
        </p:spPr>
      </p:pic>
      <p:sp>
        <p:nvSpPr>
          <p:cNvPr id="9" name="Shape 127"/>
          <p:cNvSpPr/>
          <p:nvPr/>
        </p:nvSpPr>
        <p:spPr>
          <a:xfrm flipV="1">
            <a:off x="952499" y="2203340"/>
            <a:ext cx="34782670" cy="38132"/>
          </a:xfrm>
          <a:prstGeom prst="line">
            <a:avLst/>
          </a:prstGeom>
          <a:ln w="152400">
            <a:solidFill>
              <a:schemeClr val="accent1">
                <a:satOff val="-3355"/>
                <a:lumOff val="26614"/>
              </a:schemeClr>
            </a:solidFill>
            <a:miter lim="400000"/>
          </a:ln>
        </p:spPr>
        <p:txBody>
          <a:bodyPr lIns="76200" tIns="76200" rIns="76200" bIns="76200" anchor="ctr"/>
          <a:lstStyle/>
          <a:p>
            <a:pPr>
              <a:defRPr sz="3200"/>
            </a:pPr>
            <a:endParaRPr sz="4800"/>
          </a:p>
        </p:txBody>
      </p:sp>
      <p:sp>
        <p:nvSpPr>
          <p:cNvPr id="10" name="Shape 131"/>
          <p:cNvSpPr/>
          <p:nvPr/>
        </p:nvSpPr>
        <p:spPr>
          <a:xfrm>
            <a:off x="952500" y="18489726"/>
            <a:ext cx="16008688" cy="1308050"/>
          </a:xfrm>
          <a:prstGeom prst="rect">
            <a:avLst/>
          </a:prstGeom>
          <a:ln w="12700">
            <a:miter lim="400000"/>
          </a:ln>
          <a:extLst>
            <a:ext uri="{C572A759-6A51-4108-AA02-DFA0A04FC94B}">
              <ma14:wrappingTextBoxFlag xmlns:ma14="http://schemas.microsoft.com/office/mac/drawingml/2011/main" xmlns="" val="1"/>
            </a:ext>
          </a:extLst>
        </p:spPr>
        <p:txBody>
          <a:bodyPr lIns="76200" tIns="76200" rIns="76200" bIns="76200">
            <a:spAutoFit/>
          </a:bodyPr>
          <a:lstStyle/>
          <a:p>
            <a:pPr algn="l">
              <a:defRPr sz="2000">
                <a:latin typeface="Alright Sans"/>
                <a:ea typeface="Alright Sans"/>
                <a:cs typeface="Alright Sans"/>
                <a:sym typeface="Alright Sans"/>
              </a:defRPr>
            </a:pPr>
            <a:r>
              <a:rPr lang="en-US" sz="3000" dirty="0">
                <a:latin typeface="Open Sans" panose="020B0606030504020204" pitchFamily="34" charset="0"/>
                <a:ea typeface="Open Sans" panose="020B0606030504020204" pitchFamily="34" charset="0"/>
                <a:cs typeface="Open Sans" panose="020B0606030504020204" pitchFamily="34" charset="0"/>
              </a:rPr>
              <a:t>COMPLETE JAVA MASTERCLASS</a:t>
            </a:r>
          </a:p>
          <a:p>
            <a:pPr algn="l">
              <a:defRPr sz="3000">
                <a:latin typeface="Alright Sans"/>
                <a:ea typeface="Alright Sans"/>
                <a:cs typeface="Alright Sans"/>
                <a:sym typeface="Alright Sans"/>
              </a:defRPr>
            </a:pPr>
            <a:r>
              <a:rPr lang="en-US" sz="45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8" name="Rectangle 7">
            <a:extLst>
              <a:ext uri="{FF2B5EF4-FFF2-40B4-BE49-F238E27FC236}">
                <a16:creationId xmlns:a16="http://schemas.microsoft.com/office/drawing/2014/main" id="{89DBB243-EF27-4345-872D-E76597E95619}"/>
              </a:ext>
            </a:extLst>
          </p:cNvPr>
          <p:cNvSpPr/>
          <p:nvPr/>
        </p:nvSpPr>
        <p:spPr>
          <a:xfrm>
            <a:off x="952501" y="4285904"/>
            <a:ext cx="34782670" cy="11880176"/>
          </a:xfrm>
          <a:prstGeom prst="rect">
            <a:avLst/>
          </a:prstGeom>
        </p:spPr>
        <p:txBody>
          <a:bodyPr wrap="square">
            <a:normAutofit/>
          </a:bodyPr>
          <a:lstStyle/>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Nothing beats learning from your own mistakes, and figuring out how to get a line of code to work, when it wasn't working before.</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This emulates real-world problem solving, and you'll find when you type in your own code, you'll be making all kinds of typos, or omitting or overlooking some characters that are required.</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This is the best way to learn, and pick up all the nuances, of any programming language you're learning.</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If you do encounter a mistake on your own, pause the video, try solving it on your own, and if that doesn't work – remember the working code segments, are always available in the resources section of every video. </a:t>
            </a:r>
          </a:p>
        </p:txBody>
      </p:sp>
    </p:spTree>
    <p:extLst>
      <p:ext uri="{BB962C8B-B14F-4D97-AF65-F5344CB8AC3E}">
        <p14:creationId xmlns:p14="http://schemas.microsoft.com/office/powerpoint/2010/main" val="1054202662"/>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p:nvPr/>
        </p:nvSpPr>
        <p:spPr>
          <a:xfrm>
            <a:off x="952498" y="459786"/>
            <a:ext cx="9935412" cy="1815882"/>
          </a:xfrm>
          <a:prstGeom prst="rect">
            <a:avLst/>
          </a:prstGeom>
          <a:ln w="12700">
            <a:miter lim="400000"/>
          </a:ln>
          <a:extLst>
            <a:ext uri="{C572A759-6A51-4108-AA02-DFA0A04FC94B}">
              <ma14:wrappingTextBoxFlag xmlns:ma14="http://schemas.microsoft.com/office/mac/drawingml/2011/main" xmlns="" val="1"/>
            </a:ext>
          </a:extLst>
        </p:spPr>
        <p:txBody>
          <a:bodyPr wrap="none" lIns="76200" tIns="76200" rIns="76200" bIns="76200">
            <a:spAutoFit/>
          </a:bodyPr>
          <a:lstStyle>
            <a:lvl1pPr algn="l">
              <a:defRPr sz="7000">
                <a:latin typeface="Alright Sans"/>
                <a:ea typeface="Alright Sans"/>
                <a:cs typeface="Alright Sans"/>
                <a:sym typeface="Alright Sans"/>
              </a:defRPr>
            </a:lvl1pPr>
          </a:lstStyle>
          <a:p>
            <a:pPr>
              <a:defRPr sz="3000">
                <a:latin typeface="Alright Sans"/>
                <a:ea typeface="Alright Sans"/>
                <a:cs typeface="Alright Sans"/>
                <a:sym typeface="Alright Sans"/>
              </a:defRPr>
            </a:pPr>
            <a:r>
              <a:rPr lang="en-US" sz="10800" dirty="0">
                <a:latin typeface="Open Sans" panose="020B0606030504020204" pitchFamily="34" charset="0"/>
                <a:ea typeface="Open Sans" panose="020B0606030504020204" pitchFamily="34" charset="0"/>
                <a:cs typeface="Open Sans" panose="020B0606030504020204" pitchFamily="34" charset="0"/>
              </a:rPr>
              <a:t>Getting Started</a:t>
            </a:r>
          </a:p>
        </p:txBody>
      </p:sp>
      <p:sp>
        <p:nvSpPr>
          <p:cNvPr id="128" name="Shape 128"/>
          <p:cNvSpPr/>
          <p:nvPr/>
        </p:nvSpPr>
        <p:spPr>
          <a:xfrm>
            <a:off x="952500" y="18210515"/>
            <a:ext cx="34782668" cy="2"/>
          </a:xfrm>
          <a:prstGeom prst="line">
            <a:avLst/>
          </a:prstGeom>
          <a:ln w="76200">
            <a:solidFill>
              <a:schemeClr val="accent1">
                <a:satOff val="-3355"/>
                <a:lumOff val="26614"/>
              </a:schemeClr>
            </a:solidFill>
            <a:miter lim="400000"/>
          </a:ln>
        </p:spPr>
        <p:txBody>
          <a:bodyPr lIns="76200" tIns="76200" rIns="76200" bIns="76200" anchor="ctr"/>
          <a:lstStyle/>
          <a:p>
            <a:pPr>
              <a:defRPr sz="3200"/>
            </a:pPr>
            <a:endParaRPr sz="4800"/>
          </a:p>
        </p:txBody>
      </p:sp>
      <p:pic>
        <p:nvPicPr>
          <p:cNvPr id="129" name="Logo.png"/>
          <p:cNvPicPr>
            <a:picLocks noChangeAspect="1"/>
          </p:cNvPicPr>
          <p:nvPr/>
        </p:nvPicPr>
        <p:blipFill>
          <a:blip r:embed="rId3"/>
          <a:stretch>
            <a:fillRect/>
          </a:stretch>
        </p:blipFill>
        <p:spPr>
          <a:xfrm>
            <a:off x="14650974" y="18489726"/>
            <a:ext cx="6321552" cy="1392336"/>
          </a:xfrm>
          <a:prstGeom prst="rect">
            <a:avLst/>
          </a:prstGeom>
          <a:ln w="12700">
            <a:miter lim="400000"/>
          </a:ln>
        </p:spPr>
      </p:pic>
      <p:sp>
        <p:nvSpPr>
          <p:cNvPr id="9" name="Shape 127"/>
          <p:cNvSpPr/>
          <p:nvPr/>
        </p:nvSpPr>
        <p:spPr>
          <a:xfrm flipV="1">
            <a:off x="952499" y="2203340"/>
            <a:ext cx="34782670" cy="38132"/>
          </a:xfrm>
          <a:prstGeom prst="line">
            <a:avLst/>
          </a:prstGeom>
          <a:ln w="152400">
            <a:solidFill>
              <a:schemeClr val="accent1">
                <a:satOff val="-3355"/>
                <a:lumOff val="26614"/>
              </a:schemeClr>
            </a:solidFill>
            <a:miter lim="400000"/>
          </a:ln>
        </p:spPr>
        <p:txBody>
          <a:bodyPr lIns="76200" tIns="76200" rIns="76200" bIns="76200" anchor="ctr"/>
          <a:lstStyle/>
          <a:p>
            <a:pPr>
              <a:defRPr sz="3200"/>
            </a:pPr>
            <a:endParaRPr sz="4800"/>
          </a:p>
        </p:txBody>
      </p:sp>
      <p:sp>
        <p:nvSpPr>
          <p:cNvPr id="10" name="Shape 131"/>
          <p:cNvSpPr/>
          <p:nvPr/>
        </p:nvSpPr>
        <p:spPr>
          <a:xfrm>
            <a:off x="952500" y="18489726"/>
            <a:ext cx="16008688" cy="1308050"/>
          </a:xfrm>
          <a:prstGeom prst="rect">
            <a:avLst/>
          </a:prstGeom>
          <a:ln w="12700">
            <a:miter lim="400000"/>
          </a:ln>
          <a:extLst>
            <a:ext uri="{C572A759-6A51-4108-AA02-DFA0A04FC94B}">
              <ma14:wrappingTextBoxFlag xmlns="" xmlns:ma14="http://schemas.microsoft.com/office/mac/drawingml/2011/main" val="1"/>
            </a:ext>
          </a:extLst>
        </p:spPr>
        <p:txBody>
          <a:bodyPr lIns="76200" tIns="76200" rIns="76200" bIns="76200">
            <a:spAutoFit/>
          </a:bodyPr>
          <a:lstStyle/>
          <a:p>
            <a:pPr algn="l">
              <a:defRPr sz="2000">
                <a:latin typeface="Alright Sans"/>
                <a:ea typeface="Alright Sans"/>
                <a:cs typeface="Alright Sans"/>
                <a:sym typeface="Alright Sans"/>
              </a:defRPr>
            </a:pPr>
            <a:r>
              <a:rPr lang="en-US" sz="3000" dirty="0">
                <a:latin typeface="Open Sans" panose="020B0606030504020204" pitchFamily="34" charset="0"/>
                <a:ea typeface="Open Sans" panose="020B0606030504020204" pitchFamily="34" charset="0"/>
                <a:cs typeface="Open Sans" panose="020B0606030504020204" pitchFamily="34" charset="0"/>
              </a:rPr>
              <a:t>COMPLETE JAVA MASTERCLASS</a:t>
            </a:r>
          </a:p>
          <a:p>
            <a:pPr algn="l">
              <a:defRPr sz="3000">
                <a:latin typeface="Alright Sans"/>
                <a:ea typeface="Alright Sans"/>
                <a:cs typeface="Alright Sans"/>
                <a:sym typeface="Alright Sans"/>
              </a:defRPr>
            </a:pPr>
            <a:r>
              <a:rPr lang="en-US" sz="45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8" name="Rectangle 7">
            <a:extLst>
              <a:ext uri="{FF2B5EF4-FFF2-40B4-BE49-F238E27FC236}">
                <a16:creationId xmlns:a16="http://schemas.microsoft.com/office/drawing/2014/main" id="{89DBB243-EF27-4345-872D-E76597E95619}"/>
              </a:ext>
            </a:extLst>
          </p:cNvPr>
          <p:cNvSpPr/>
          <p:nvPr/>
        </p:nvSpPr>
        <p:spPr>
          <a:xfrm>
            <a:off x="952501" y="4285904"/>
            <a:ext cx="34782670" cy="11880176"/>
          </a:xfrm>
          <a:prstGeom prst="rect">
            <a:avLst/>
          </a:prstGeom>
        </p:spPr>
        <p:txBody>
          <a:bodyPr wrap="square">
            <a:normAutofit/>
          </a:bodyPr>
          <a:lstStyle/>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In addition, I'll be trying to talk through, and demonstrate, some of the most common mistakes we all make in Java. If you're making these mistakes, and correcting them on your own, you won't forget them easily.</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If you're like most programmers, figuring out how the pieces fit, and seeing the result of the code working, after a bit of a struggle, is the best part of programming.</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Coding is a lot of fun, and I promise you'll feel the same way as we progress through this course.</a:t>
            </a:r>
          </a:p>
        </p:txBody>
      </p:sp>
    </p:spTree>
    <p:extLst>
      <p:ext uri="{BB962C8B-B14F-4D97-AF65-F5344CB8AC3E}">
        <p14:creationId xmlns:p14="http://schemas.microsoft.com/office/powerpoint/2010/main" val="775462578"/>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p:nvPr/>
        </p:nvSpPr>
        <p:spPr>
          <a:xfrm>
            <a:off x="952498" y="459786"/>
            <a:ext cx="9935412" cy="1815882"/>
          </a:xfrm>
          <a:prstGeom prst="rect">
            <a:avLst/>
          </a:prstGeom>
          <a:ln w="12700">
            <a:miter lim="400000"/>
          </a:ln>
          <a:extLst>
            <a:ext uri="{C572A759-6A51-4108-AA02-DFA0A04FC94B}">
              <ma14:wrappingTextBoxFlag xmlns="" xmlns:ma14="http://schemas.microsoft.com/office/mac/drawingml/2011/main" val="1"/>
            </a:ext>
          </a:extLst>
        </p:spPr>
        <p:txBody>
          <a:bodyPr wrap="none" lIns="76200" tIns="76200" rIns="76200" bIns="76200">
            <a:spAutoFit/>
          </a:bodyPr>
          <a:lstStyle>
            <a:lvl1pPr algn="l">
              <a:defRPr sz="7000">
                <a:latin typeface="Alright Sans"/>
                <a:ea typeface="Alright Sans"/>
                <a:cs typeface="Alright Sans"/>
                <a:sym typeface="Alright Sans"/>
              </a:defRPr>
            </a:lvl1pPr>
          </a:lstStyle>
          <a:p>
            <a:pPr>
              <a:defRPr sz="3000">
                <a:latin typeface="Alright Sans"/>
                <a:ea typeface="Alright Sans"/>
                <a:cs typeface="Alright Sans"/>
                <a:sym typeface="Alright Sans"/>
              </a:defRPr>
            </a:pPr>
            <a:r>
              <a:rPr lang="en-US" sz="10800" dirty="0">
                <a:latin typeface="Open Sans" panose="020B0606030504020204" pitchFamily="34" charset="0"/>
                <a:ea typeface="Open Sans" panose="020B0606030504020204" pitchFamily="34" charset="0"/>
                <a:cs typeface="Open Sans" panose="020B0606030504020204" pitchFamily="34" charset="0"/>
              </a:rPr>
              <a:t>Getting Started</a:t>
            </a:r>
          </a:p>
        </p:txBody>
      </p:sp>
      <p:sp>
        <p:nvSpPr>
          <p:cNvPr id="128" name="Shape 128"/>
          <p:cNvSpPr/>
          <p:nvPr/>
        </p:nvSpPr>
        <p:spPr>
          <a:xfrm>
            <a:off x="952500" y="18210515"/>
            <a:ext cx="34782668" cy="2"/>
          </a:xfrm>
          <a:prstGeom prst="line">
            <a:avLst/>
          </a:prstGeom>
          <a:ln w="76200">
            <a:solidFill>
              <a:schemeClr val="accent1">
                <a:satOff val="-3355"/>
                <a:lumOff val="26614"/>
              </a:schemeClr>
            </a:solidFill>
            <a:miter lim="400000"/>
          </a:ln>
        </p:spPr>
        <p:txBody>
          <a:bodyPr lIns="76200" tIns="76200" rIns="76200" bIns="76200" anchor="ctr"/>
          <a:lstStyle/>
          <a:p>
            <a:pPr>
              <a:defRPr sz="3200"/>
            </a:pPr>
            <a:endParaRPr sz="4800"/>
          </a:p>
        </p:txBody>
      </p:sp>
      <p:pic>
        <p:nvPicPr>
          <p:cNvPr id="129" name="Logo.png"/>
          <p:cNvPicPr>
            <a:picLocks noChangeAspect="1"/>
          </p:cNvPicPr>
          <p:nvPr/>
        </p:nvPicPr>
        <p:blipFill>
          <a:blip r:embed="rId3"/>
          <a:stretch>
            <a:fillRect/>
          </a:stretch>
        </p:blipFill>
        <p:spPr>
          <a:xfrm>
            <a:off x="14650974" y="18489726"/>
            <a:ext cx="6321552" cy="1392336"/>
          </a:xfrm>
          <a:prstGeom prst="rect">
            <a:avLst/>
          </a:prstGeom>
          <a:ln w="12700">
            <a:miter lim="400000"/>
          </a:ln>
        </p:spPr>
      </p:pic>
      <p:sp>
        <p:nvSpPr>
          <p:cNvPr id="9" name="Shape 127"/>
          <p:cNvSpPr/>
          <p:nvPr/>
        </p:nvSpPr>
        <p:spPr>
          <a:xfrm flipV="1">
            <a:off x="952499" y="2203340"/>
            <a:ext cx="34782670" cy="38132"/>
          </a:xfrm>
          <a:prstGeom prst="line">
            <a:avLst/>
          </a:prstGeom>
          <a:ln w="152400">
            <a:solidFill>
              <a:schemeClr val="accent1">
                <a:satOff val="-3355"/>
                <a:lumOff val="26614"/>
              </a:schemeClr>
            </a:solidFill>
            <a:miter lim="400000"/>
          </a:ln>
        </p:spPr>
        <p:txBody>
          <a:bodyPr lIns="76200" tIns="76200" rIns="76200" bIns="76200" anchor="ctr"/>
          <a:lstStyle/>
          <a:p>
            <a:pPr>
              <a:defRPr sz="3200"/>
            </a:pPr>
            <a:endParaRPr sz="4800"/>
          </a:p>
        </p:txBody>
      </p:sp>
      <p:sp>
        <p:nvSpPr>
          <p:cNvPr id="10" name="Shape 131"/>
          <p:cNvSpPr/>
          <p:nvPr/>
        </p:nvSpPr>
        <p:spPr>
          <a:xfrm>
            <a:off x="952500" y="18489726"/>
            <a:ext cx="16008688" cy="1308050"/>
          </a:xfrm>
          <a:prstGeom prst="rect">
            <a:avLst/>
          </a:prstGeom>
          <a:ln w="12700">
            <a:miter lim="400000"/>
          </a:ln>
          <a:extLst>
            <a:ext uri="{C572A759-6A51-4108-AA02-DFA0A04FC94B}">
              <ma14:wrappingTextBoxFlag xmlns:ma14="http://schemas.microsoft.com/office/mac/drawingml/2011/main" xmlns="" val="1"/>
            </a:ext>
          </a:extLst>
        </p:spPr>
        <p:txBody>
          <a:bodyPr lIns="76200" tIns="76200" rIns="76200" bIns="76200">
            <a:spAutoFit/>
          </a:bodyPr>
          <a:lstStyle/>
          <a:p>
            <a:pPr algn="l">
              <a:defRPr sz="2000">
                <a:latin typeface="Alright Sans"/>
                <a:ea typeface="Alright Sans"/>
                <a:cs typeface="Alright Sans"/>
                <a:sym typeface="Alright Sans"/>
              </a:defRPr>
            </a:pPr>
            <a:r>
              <a:rPr lang="en-US" sz="3000" dirty="0">
                <a:latin typeface="Open Sans" panose="020B0606030504020204" pitchFamily="34" charset="0"/>
                <a:ea typeface="Open Sans" panose="020B0606030504020204" pitchFamily="34" charset="0"/>
                <a:cs typeface="Open Sans" panose="020B0606030504020204" pitchFamily="34" charset="0"/>
              </a:rPr>
              <a:t>COMPLETE JAVA MASTERCLASS</a:t>
            </a:r>
          </a:p>
          <a:p>
            <a:pPr algn="l">
              <a:defRPr sz="3000">
                <a:latin typeface="Alright Sans"/>
                <a:ea typeface="Alright Sans"/>
                <a:cs typeface="Alright Sans"/>
                <a:sym typeface="Alright Sans"/>
              </a:defRPr>
            </a:pPr>
            <a:r>
              <a:rPr lang="en-US" sz="45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8" name="Rectangle 7">
            <a:extLst>
              <a:ext uri="{FF2B5EF4-FFF2-40B4-BE49-F238E27FC236}">
                <a16:creationId xmlns:a16="http://schemas.microsoft.com/office/drawing/2014/main" id="{89DBB243-EF27-4345-872D-E76597E95619}"/>
              </a:ext>
            </a:extLst>
          </p:cNvPr>
          <p:cNvSpPr/>
          <p:nvPr/>
        </p:nvSpPr>
        <p:spPr>
          <a:xfrm>
            <a:off x="952501" y="4285904"/>
            <a:ext cx="34782670" cy="11880176"/>
          </a:xfrm>
          <a:prstGeom prst="rect">
            <a:avLst/>
          </a:prstGeom>
        </p:spPr>
        <p:txBody>
          <a:bodyPr wrap="square">
            <a:normAutofit/>
          </a:bodyPr>
          <a:lstStyle/>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All right – So let's get started. It's always been a tradition, when you're learning a new programming language, to create a simple program that outputs the text, "Hello World".  This lets us test all the parts that are necessary, to create a successful program, with very little investment of time, or knowledge of the language.</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It's the first step, and honestly, even after many years of programming, I still get that first feeling of achievement, when I've accomplished this step in a new language.</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If you can print "Hello World" to the screen, you're on your way to bigger, and better things.</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Lets do that now. </a:t>
            </a:r>
          </a:p>
        </p:txBody>
      </p:sp>
    </p:spTree>
    <p:extLst>
      <p:ext uri="{BB962C8B-B14F-4D97-AF65-F5344CB8AC3E}">
        <p14:creationId xmlns:p14="http://schemas.microsoft.com/office/powerpoint/2010/main" val="3102786882"/>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p:nvPr/>
        </p:nvSpPr>
        <p:spPr>
          <a:xfrm>
            <a:off x="952498" y="459786"/>
            <a:ext cx="6844823" cy="1815882"/>
          </a:xfrm>
          <a:prstGeom prst="rect">
            <a:avLst/>
          </a:prstGeom>
          <a:ln w="12700">
            <a:miter lim="400000"/>
          </a:ln>
          <a:extLst>
            <a:ext uri="{C572A759-6A51-4108-AA02-DFA0A04FC94B}">
              <ma14:wrappingTextBoxFlag xmlns="" xmlns:ma14="http://schemas.microsoft.com/office/mac/drawingml/2011/main" val="1"/>
            </a:ext>
          </a:extLst>
        </p:spPr>
        <p:txBody>
          <a:bodyPr wrap="none" lIns="76200" tIns="76200" rIns="76200" bIns="76200">
            <a:spAutoFit/>
          </a:bodyPr>
          <a:lstStyle>
            <a:lvl1pPr algn="l">
              <a:defRPr sz="7000">
                <a:latin typeface="Alright Sans"/>
                <a:ea typeface="Alright Sans"/>
                <a:cs typeface="Alright Sans"/>
                <a:sym typeface="Alright Sans"/>
              </a:defRPr>
            </a:lvl1pPr>
          </a:lstStyle>
          <a:p>
            <a:pPr>
              <a:defRPr sz="3000">
                <a:latin typeface="Alright Sans"/>
                <a:ea typeface="Alright Sans"/>
                <a:cs typeface="Alright Sans"/>
                <a:sym typeface="Alright Sans"/>
              </a:defRPr>
            </a:pPr>
            <a:r>
              <a:rPr lang="en-US" sz="10800" dirty="0">
                <a:latin typeface="Open Sans" panose="020B0606030504020204" pitchFamily="34" charset="0"/>
                <a:ea typeface="Open Sans" panose="020B0606030504020204" pitchFamily="34" charset="0"/>
                <a:cs typeface="Open Sans" panose="020B0606030504020204" pitchFamily="34" charset="0"/>
              </a:rPr>
              <a:t>Statement</a:t>
            </a:r>
          </a:p>
        </p:txBody>
      </p:sp>
      <p:sp>
        <p:nvSpPr>
          <p:cNvPr id="128" name="Shape 128"/>
          <p:cNvSpPr/>
          <p:nvPr/>
        </p:nvSpPr>
        <p:spPr>
          <a:xfrm>
            <a:off x="952500" y="18210515"/>
            <a:ext cx="34782668" cy="2"/>
          </a:xfrm>
          <a:prstGeom prst="line">
            <a:avLst/>
          </a:prstGeom>
          <a:ln w="76200">
            <a:solidFill>
              <a:schemeClr val="accent1">
                <a:satOff val="-3355"/>
                <a:lumOff val="26614"/>
              </a:schemeClr>
            </a:solidFill>
            <a:miter lim="400000"/>
          </a:ln>
        </p:spPr>
        <p:txBody>
          <a:bodyPr lIns="76200" tIns="76200" rIns="76200" bIns="76200" anchor="ctr"/>
          <a:lstStyle/>
          <a:p>
            <a:pPr>
              <a:defRPr sz="3200"/>
            </a:pPr>
            <a:endParaRPr sz="4800"/>
          </a:p>
        </p:txBody>
      </p:sp>
      <p:pic>
        <p:nvPicPr>
          <p:cNvPr id="129" name="Logo.png"/>
          <p:cNvPicPr>
            <a:picLocks noChangeAspect="1"/>
          </p:cNvPicPr>
          <p:nvPr/>
        </p:nvPicPr>
        <p:blipFill>
          <a:blip r:embed="rId3"/>
          <a:stretch>
            <a:fillRect/>
          </a:stretch>
        </p:blipFill>
        <p:spPr>
          <a:xfrm>
            <a:off x="14650974" y="18489726"/>
            <a:ext cx="6321552" cy="1392336"/>
          </a:xfrm>
          <a:prstGeom prst="rect">
            <a:avLst/>
          </a:prstGeom>
          <a:ln w="12700">
            <a:miter lim="400000"/>
          </a:ln>
        </p:spPr>
      </p:pic>
      <p:sp>
        <p:nvSpPr>
          <p:cNvPr id="9" name="Shape 127"/>
          <p:cNvSpPr/>
          <p:nvPr/>
        </p:nvSpPr>
        <p:spPr>
          <a:xfrm flipV="1">
            <a:off x="952499" y="2203340"/>
            <a:ext cx="34782670" cy="38132"/>
          </a:xfrm>
          <a:prstGeom prst="line">
            <a:avLst/>
          </a:prstGeom>
          <a:ln w="152400">
            <a:solidFill>
              <a:schemeClr val="accent1">
                <a:satOff val="-3355"/>
                <a:lumOff val="26614"/>
              </a:schemeClr>
            </a:solidFill>
            <a:miter lim="400000"/>
          </a:ln>
        </p:spPr>
        <p:txBody>
          <a:bodyPr lIns="76200" tIns="76200" rIns="76200" bIns="76200" anchor="ctr"/>
          <a:lstStyle/>
          <a:p>
            <a:pPr>
              <a:defRPr sz="3200"/>
            </a:pPr>
            <a:endParaRPr sz="4800"/>
          </a:p>
        </p:txBody>
      </p:sp>
      <p:sp>
        <p:nvSpPr>
          <p:cNvPr id="10" name="Shape 131"/>
          <p:cNvSpPr/>
          <p:nvPr/>
        </p:nvSpPr>
        <p:spPr>
          <a:xfrm>
            <a:off x="952500" y="18489726"/>
            <a:ext cx="16008688" cy="1308050"/>
          </a:xfrm>
          <a:prstGeom prst="rect">
            <a:avLst/>
          </a:prstGeom>
          <a:ln w="12700">
            <a:miter lim="400000"/>
          </a:ln>
          <a:extLst>
            <a:ext uri="{C572A759-6A51-4108-AA02-DFA0A04FC94B}">
              <ma14:wrappingTextBoxFlag xmlns:ma14="http://schemas.microsoft.com/office/mac/drawingml/2011/main" xmlns="" val="1"/>
            </a:ext>
          </a:extLst>
        </p:spPr>
        <p:txBody>
          <a:bodyPr lIns="76200" tIns="76200" rIns="76200" bIns="76200">
            <a:spAutoFit/>
          </a:bodyPr>
          <a:lstStyle/>
          <a:p>
            <a:pPr algn="l">
              <a:defRPr sz="2000">
                <a:latin typeface="Alright Sans"/>
                <a:ea typeface="Alright Sans"/>
                <a:cs typeface="Alright Sans"/>
                <a:sym typeface="Alright Sans"/>
              </a:defRPr>
            </a:pPr>
            <a:r>
              <a:rPr lang="en-US" sz="3000" dirty="0">
                <a:latin typeface="Open Sans" panose="020B0606030504020204" pitchFamily="34" charset="0"/>
                <a:ea typeface="Open Sans" panose="020B0606030504020204" pitchFamily="34" charset="0"/>
                <a:cs typeface="Open Sans" panose="020B0606030504020204" pitchFamily="34" charset="0"/>
              </a:rPr>
              <a:t>COMPLETE JAVA MASTERCLASS</a:t>
            </a:r>
          </a:p>
          <a:p>
            <a:pPr algn="l">
              <a:defRPr sz="3000">
                <a:latin typeface="Alright Sans"/>
                <a:ea typeface="Alright Sans"/>
                <a:cs typeface="Alright Sans"/>
                <a:sym typeface="Alright Sans"/>
              </a:defRPr>
            </a:pPr>
            <a:r>
              <a:rPr lang="en-US" sz="45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8" name="Rectangle 7">
            <a:extLst>
              <a:ext uri="{FF2B5EF4-FFF2-40B4-BE49-F238E27FC236}">
                <a16:creationId xmlns:a16="http://schemas.microsoft.com/office/drawing/2014/main" id="{89DBB243-EF27-4345-872D-E76597E95619}"/>
              </a:ext>
            </a:extLst>
          </p:cNvPr>
          <p:cNvSpPr/>
          <p:nvPr/>
        </p:nvSpPr>
        <p:spPr>
          <a:xfrm>
            <a:off x="952501" y="4285904"/>
            <a:ext cx="34782670" cy="11880176"/>
          </a:xfrm>
          <a:prstGeom prst="rect">
            <a:avLst/>
          </a:prstGeom>
        </p:spPr>
        <p:txBody>
          <a:bodyPr wrap="square">
            <a:normAutofit/>
          </a:bodyPr>
          <a:lstStyle/>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What is a statement?</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It's a complete command to be executed. It can include one or more expressions, and I'll be talking about expressions and related topics, as we progress through the course.</a:t>
            </a:r>
          </a:p>
        </p:txBody>
      </p:sp>
    </p:spTree>
    <p:extLst>
      <p:ext uri="{BB962C8B-B14F-4D97-AF65-F5344CB8AC3E}">
        <p14:creationId xmlns:p14="http://schemas.microsoft.com/office/powerpoint/2010/main" val="2682074551"/>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p:nvPr/>
        </p:nvSpPr>
        <p:spPr>
          <a:xfrm>
            <a:off x="952498" y="459786"/>
            <a:ext cx="6844823" cy="1815882"/>
          </a:xfrm>
          <a:prstGeom prst="rect">
            <a:avLst/>
          </a:prstGeom>
          <a:ln w="12700">
            <a:miter lim="400000"/>
          </a:ln>
          <a:extLst>
            <a:ext uri="{C572A759-6A51-4108-AA02-DFA0A04FC94B}">
              <ma14:wrappingTextBoxFlag xmlns:ma14="http://schemas.microsoft.com/office/mac/drawingml/2011/main" xmlns="" val="1"/>
            </a:ext>
          </a:extLst>
        </p:spPr>
        <p:txBody>
          <a:bodyPr wrap="none" lIns="76200" tIns="76200" rIns="76200" bIns="76200">
            <a:spAutoFit/>
          </a:bodyPr>
          <a:lstStyle>
            <a:lvl1pPr algn="l">
              <a:defRPr sz="7000">
                <a:latin typeface="Alright Sans"/>
                <a:ea typeface="Alright Sans"/>
                <a:cs typeface="Alright Sans"/>
                <a:sym typeface="Alright Sans"/>
              </a:defRPr>
            </a:lvl1pPr>
          </a:lstStyle>
          <a:p>
            <a:pPr>
              <a:defRPr sz="3000">
                <a:latin typeface="Alright Sans"/>
                <a:ea typeface="Alright Sans"/>
                <a:cs typeface="Alright Sans"/>
                <a:sym typeface="Alright Sans"/>
              </a:defRPr>
            </a:pPr>
            <a:r>
              <a:rPr lang="en-US" sz="10800" dirty="0">
                <a:latin typeface="Open Sans" panose="020B0606030504020204" pitchFamily="34" charset="0"/>
                <a:ea typeface="Open Sans" panose="020B0606030504020204" pitchFamily="34" charset="0"/>
                <a:cs typeface="Open Sans" panose="020B0606030504020204" pitchFamily="34" charset="0"/>
              </a:rPr>
              <a:t>Statement</a:t>
            </a:r>
          </a:p>
        </p:txBody>
      </p:sp>
      <p:sp>
        <p:nvSpPr>
          <p:cNvPr id="128" name="Shape 128"/>
          <p:cNvSpPr/>
          <p:nvPr/>
        </p:nvSpPr>
        <p:spPr>
          <a:xfrm>
            <a:off x="952500" y="18210515"/>
            <a:ext cx="34782668" cy="2"/>
          </a:xfrm>
          <a:prstGeom prst="line">
            <a:avLst/>
          </a:prstGeom>
          <a:ln w="76200">
            <a:solidFill>
              <a:schemeClr val="accent1">
                <a:satOff val="-3355"/>
                <a:lumOff val="26614"/>
              </a:schemeClr>
            </a:solidFill>
            <a:miter lim="400000"/>
          </a:ln>
        </p:spPr>
        <p:txBody>
          <a:bodyPr lIns="76200" tIns="76200" rIns="76200" bIns="76200" anchor="ctr"/>
          <a:lstStyle/>
          <a:p>
            <a:pPr>
              <a:defRPr sz="3200"/>
            </a:pPr>
            <a:endParaRPr sz="4800"/>
          </a:p>
        </p:txBody>
      </p:sp>
      <p:pic>
        <p:nvPicPr>
          <p:cNvPr id="129" name="Logo.png"/>
          <p:cNvPicPr>
            <a:picLocks noChangeAspect="1"/>
          </p:cNvPicPr>
          <p:nvPr/>
        </p:nvPicPr>
        <p:blipFill>
          <a:blip r:embed="rId3"/>
          <a:stretch>
            <a:fillRect/>
          </a:stretch>
        </p:blipFill>
        <p:spPr>
          <a:xfrm>
            <a:off x="14650974" y="18489726"/>
            <a:ext cx="6321552" cy="1392336"/>
          </a:xfrm>
          <a:prstGeom prst="rect">
            <a:avLst/>
          </a:prstGeom>
          <a:ln w="12700">
            <a:miter lim="400000"/>
          </a:ln>
        </p:spPr>
      </p:pic>
      <p:sp>
        <p:nvSpPr>
          <p:cNvPr id="9" name="Shape 127"/>
          <p:cNvSpPr/>
          <p:nvPr/>
        </p:nvSpPr>
        <p:spPr>
          <a:xfrm flipV="1">
            <a:off x="952499" y="2203340"/>
            <a:ext cx="34782670" cy="38132"/>
          </a:xfrm>
          <a:prstGeom prst="line">
            <a:avLst/>
          </a:prstGeom>
          <a:ln w="152400">
            <a:solidFill>
              <a:schemeClr val="accent1">
                <a:satOff val="-3355"/>
                <a:lumOff val="26614"/>
              </a:schemeClr>
            </a:solidFill>
            <a:miter lim="400000"/>
          </a:ln>
        </p:spPr>
        <p:txBody>
          <a:bodyPr lIns="76200" tIns="76200" rIns="76200" bIns="76200" anchor="ctr"/>
          <a:lstStyle/>
          <a:p>
            <a:pPr>
              <a:defRPr sz="3200"/>
            </a:pPr>
            <a:endParaRPr sz="4800"/>
          </a:p>
        </p:txBody>
      </p:sp>
      <p:sp>
        <p:nvSpPr>
          <p:cNvPr id="10" name="Shape 131"/>
          <p:cNvSpPr/>
          <p:nvPr/>
        </p:nvSpPr>
        <p:spPr>
          <a:xfrm>
            <a:off x="952500" y="18489726"/>
            <a:ext cx="16008688" cy="1308050"/>
          </a:xfrm>
          <a:prstGeom prst="rect">
            <a:avLst/>
          </a:prstGeom>
          <a:ln w="12700">
            <a:miter lim="400000"/>
          </a:ln>
          <a:extLst>
            <a:ext uri="{C572A759-6A51-4108-AA02-DFA0A04FC94B}">
              <ma14:wrappingTextBoxFlag xmlns="" xmlns:ma14="http://schemas.microsoft.com/office/mac/drawingml/2011/main" val="1"/>
            </a:ext>
          </a:extLst>
        </p:spPr>
        <p:txBody>
          <a:bodyPr lIns="76200" tIns="76200" rIns="76200" bIns="76200">
            <a:spAutoFit/>
          </a:bodyPr>
          <a:lstStyle/>
          <a:p>
            <a:pPr algn="l">
              <a:defRPr sz="2000">
                <a:latin typeface="Alright Sans"/>
                <a:ea typeface="Alright Sans"/>
                <a:cs typeface="Alright Sans"/>
                <a:sym typeface="Alright Sans"/>
              </a:defRPr>
            </a:pPr>
            <a:r>
              <a:rPr lang="en-US" sz="3000" dirty="0">
                <a:latin typeface="Open Sans" panose="020B0606030504020204" pitchFamily="34" charset="0"/>
                <a:ea typeface="Open Sans" panose="020B0606030504020204" pitchFamily="34" charset="0"/>
                <a:cs typeface="Open Sans" panose="020B0606030504020204" pitchFamily="34" charset="0"/>
              </a:rPr>
              <a:t>COMPLETE JAVA MASTERCLASS</a:t>
            </a:r>
          </a:p>
          <a:p>
            <a:pPr algn="l">
              <a:defRPr sz="3000">
                <a:latin typeface="Alright Sans"/>
                <a:ea typeface="Alright Sans"/>
                <a:cs typeface="Alright Sans"/>
                <a:sym typeface="Alright Sans"/>
              </a:defRPr>
            </a:pPr>
            <a:r>
              <a:rPr lang="en-US" sz="45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8" name="Rectangle 7">
            <a:extLst>
              <a:ext uri="{FF2B5EF4-FFF2-40B4-BE49-F238E27FC236}">
                <a16:creationId xmlns:a16="http://schemas.microsoft.com/office/drawing/2014/main" id="{89DBB243-EF27-4345-872D-E76597E95619}"/>
              </a:ext>
            </a:extLst>
          </p:cNvPr>
          <p:cNvSpPr/>
          <p:nvPr/>
        </p:nvSpPr>
        <p:spPr>
          <a:xfrm>
            <a:off x="952501" y="4285904"/>
            <a:ext cx="34782670" cy="11880176"/>
          </a:xfrm>
          <a:prstGeom prst="rect">
            <a:avLst/>
          </a:prstGeom>
        </p:spPr>
        <p:txBody>
          <a:bodyPr wrap="square">
            <a:normAutofit/>
          </a:bodyPr>
          <a:lstStyle/>
          <a:p>
            <a:pPr algn="l">
              <a:spcAft>
                <a:spcPts val="5022"/>
              </a:spcAft>
            </a:pPr>
            <a:endParaRPr lang="en-US" sz="6400" dirty="0">
              <a:latin typeface="Open Sans" panose="020B0606030504020204" pitchFamily="34" charset="0"/>
              <a:ea typeface="Open Sans" panose="020B0606030504020204" pitchFamily="34" charset="0"/>
              <a:cs typeface="Open Sans" panose="020B0606030504020204" pitchFamily="34" charset="0"/>
            </a:endParaRP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What we've typed above, is a command to print some information to the screen, using syntax provided by the Java language.</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We specified what we wanted Java to print in the parentheses and double quotes – in this case, the text "Hello World" – effectively we're telling Java to print out the words, as we've specified them in the quotes – "Hello World".</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After we press the </a:t>
            </a:r>
            <a:r>
              <a:rPr lang="en-US" sz="6400" b="1" dirty="0">
                <a:latin typeface="Open Sans" panose="020B0606030504020204" pitchFamily="34" charset="0"/>
                <a:ea typeface="Open Sans" panose="020B0606030504020204" pitchFamily="34" charset="0"/>
                <a:cs typeface="Open Sans" panose="020B0606030504020204" pitchFamily="34" charset="0"/>
              </a:rPr>
              <a:t>enter</a:t>
            </a:r>
            <a:r>
              <a:rPr lang="en-US" sz="6400" dirty="0">
                <a:latin typeface="Open Sans" panose="020B0606030504020204" pitchFamily="34" charset="0"/>
                <a:ea typeface="Open Sans" panose="020B0606030504020204" pitchFamily="34" charset="0"/>
                <a:cs typeface="Open Sans" panose="020B0606030504020204" pitchFamily="34" charset="0"/>
              </a:rPr>
              <a:t> key, the program executing the code should print that text to the screen – in this case, the output is printed on the very next line.</a:t>
            </a:r>
          </a:p>
        </p:txBody>
      </p:sp>
      <p:pic>
        <p:nvPicPr>
          <p:cNvPr id="4" name="Picture 3">
            <a:extLst>
              <a:ext uri="{FF2B5EF4-FFF2-40B4-BE49-F238E27FC236}">
                <a16:creationId xmlns:a16="http://schemas.microsoft.com/office/drawing/2014/main" id="{B4137BEE-D345-A679-3F68-7615E3E2CA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22977" y="4285904"/>
            <a:ext cx="16130047" cy="1145969"/>
          </a:xfrm>
          <a:prstGeom prst="rect">
            <a:avLst/>
          </a:prstGeom>
        </p:spPr>
      </p:pic>
    </p:spTree>
    <p:extLst>
      <p:ext uri="{BB962C8B-B14F-4D97-AF65-F5344CB8AC3E}">
        <p14:creationId xmlns:p14="http://schemas.microsoft.com/office/powerpoint/2010/main" val="2112849264"/>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p:nvPr/>
        </p:nvSpPr>
        <p:spPr>
          <a:xfrm>
            <a:off x="952498" y="459786"/>
            <a:ext cx="6513001" cy="1815882"/>
          </a:xfrm>
          <a:prstGeom prst="rect">
            <a:avLst/>
          </a:prstGeom>
          <a:ln w="12700">
            <a:miter lim="400000"/>
          </a:ln>
          <a:extLst>
            <a:ext uri="{C572A759-6A51-4108-AA02-DFA0A04FC94B}">
              <ma14:wrappingTextBoxFlag xmlns="" xmlns:ma14="http://schemas.microsoft.com/office/mac/drawingml/2011/main" val="1"/>
            </a:ext>
          </a:extLst>
        </p:spPr>
        <p:txBody>
          <a:bodyPr wrap="none" lIns="76200" tIns="76200" rIns="76200" bIns="76200">
            <a:spAutoFit/>
          </a:bodyPr>
          <a:lstStyle>
            <a:lvl1pPr algn="l">
              <a:defRPr sz="7000">
                <a:latin typeface="Alright Sans"/>
                <a:ea typeface="Alright Sans"/>
                <a:cs typeface="Alright Sans"/>
                <a:sym typeface="Alright Sans"/>
              </a:defRPr>
            </a:lvl1pPr>
          </a:lstStyle>
          <a:p>
            <a:pPr>
              <a:defRPr sz="3000">
                <a:latin typeface="Alright Sans"/>
                <a:ea typeface="Alright Sans"/>
                <a:cs typeface="Alright Sans"/>
                <a:sym typeface="Alright Sans"/>
              </a:defRPr>
            </a:pPr>
            <a:r>
              <a:rPr lang="en-US" sz="10800" dirty="0">
                <a:latin typeface="Open Sans" panose="020B0606030504020204" pitchFamily="34" charset="0"/>
                <a:ea typeface="Open Sans" panose="020B0606030504020204" pitchFamily="34" charset="0"/>
                <a:cs typeface="Open Sans" panose="020B0606030504020204" pitchFamily="34" charset="0"/>
              </a:rPr>
              <a:t>Challenge</a:t>
            </a:r>
          </a:p>
        </p:txBody>
      </p:sp>
      <p:sp>
        <p:nvSpPr>
          <p:cNvPr id="128" name="Shape 128"/>
          <p:cNvSpPr/>
          <p:nvPr/>
        </p:nvSpPr>
        <p:spPr>
          <a:xfrm>
            <a:off x="952500" y="18210515"/>
            <a:ext cx="34782668" cy="2"/>
          </a:xfrm>
          <a:prstGeom prst="line">
            <a:avLst/>
          </a:prstGeom>
          <a:ln w="76200">
            <a:solidFill>
              <a:schemeClr val="accent1">
                <a:satOff val="-3355"/>
                <a:lumOff val="26614"/>
              </a:schemeClr>
            </a:solidFill>
            <a:miter lim="400000"/>
          </a:ln>
        </p:spPr>
        <p:txBody>
          <a:bodyPr lIns="76200" tIns="76200" rIns="76200" bIns="76200" anchor="ctr"/>
          <a:lstStyle/>
          <a:p>
            <a:pPr>
              <a:defRPr sz="3200"/>
            </a:pPr>
            <a:endParaRPr sz="4800"/>
          </a:p>
        </p:txBody>
      </p:sp>
      <p:pic>
        <p:nvPicPr>
          <p:cNvPr id="129" name="Logo.png"/>
          <p:cNvPicPr>
            <a:picLocks noChangeAspect="1"/>
          </p:cNvPicPr>
          <p:nvPr/>
        </p:nvPicPr>
        <p:blipFill>
          <a:blip r:embed="rId3"/>
          <a:stretch>
            <a:fillRect/>
          </a:stretch>
        </p:blipFill>
        <p:spPr>
          <a:xfrm>
            <a:off x="14650974" y="18489726"/>
            <a:ext cx="6321552" cy="1392336"/>
          </a:xfrm>
          <a:prstGeom prst="rect">
            <a:avLst/>
          </a:prstGeom>
          <a:ln w="12700">
            <a:miter lim="400000"/>
          </a:ln>
        </p:spPr>
      </p:pic>
      <p:sp>
        <p:nvSpPr>
          <p:cNvPr id="9" name="Shape 127"/>
          <p:cNvSpPr/>
          <p:nvPr/>
        </p:nvSpPr>
        <p:spPr>
          <a:xfrm flipV="1">
            <a:off x="952499" y="2203340"/>
            <a:ext cx="34782670" cy="38132"/>
          </a:xfrm>
          <a:prstGeom prst="line">
            <a:avLst/>
          </a:prstGeom>
          <a:ln w="152400">
            <a:solidFill>
              <a:schemeClr val="accent1">
                <a:satOff val="-3355"/>
                <a:lumOff val="26614"/>
              </a:schemeClr>
            </a:solidFill>
            <a:miter lim="400000"/>
          </a:ln>
        </p:spPr>
        <p:txBody>
          <a:bodyPr lIns="76200" tIns="76200" rIns="76200" bIns="76200" anchor="ctr"/>
          <a:lstStyle/>
          <a:p>
            <a:pPr>
              <a:defRPr sz="3200"/>
            </a:pPr>
            <a:endParaRPr sz="4800"/>
          </a:p>
        </p:txBody>
      </p:sp>
      <p:sp>
        <p:nvSpPr>
          <p:cNvPr id="10" name="Shape 131"/>
          <p:cNvSpPr/>
          <p:nvPr/>
        </p:nvSpPr>
        <p:spPr>
          <a:xfrm>
            <a:off x="952500" y="18489726"/>
            <a:ext cx="16008688" cy="1308050"/>
          </a:xfrm>
          <a:prstGeom prst="rect">
            <a:avLst/>
          </a:prstGeom>
          <a:ln w="12700">
            <a:miter lim="400000"/>
          </a:ln>
          <a:extLst>
            <a:ext uri="{C572A759-6A51-4108-AA02-DFA0A04FC94B}">
              <ma14:wrappingTextBoxFlag xmlns:ma14="http://schemas.microsoft.com/office/mac/drawingml/2011/main" xmlns="" val="1"/>
            </a:ext>
          </a:extLst>
        </p:spPr>
        <p:txBody>
          <a:bodyPr lIns="76200" tIns="76200" rIns="76200" bIns="76200">
            <a:spAutoFit/>
          </a:bodyPr>
          <a:lstStyle/>
          <a:p>
            <a:pPr algn="l">
              <a:defRPr sz="2000">
                <a:latin typeface="Alright Sans"/>
                <a:ea typeface="Alright Sans"/>
                <a:cs typeface="Alright Sans"/>
                <a:sym typeface="Alright Sans"/>
              </a:defRPr>
            </a:pPr>
            <a:r>
              <a:rPr lang="en-US" sz="3000" dirty="0">
                <a:latin typeface="Open Sans" panose="020B0606030504020204" pitchFamily="34" charset="0"/>
                <a:ea typeface="Open Sans" panose="020B0606030504020204" pitchFamily="34" charset="0"/>
                <a:cs typeface="Open Sans" panose="020B0606030504020204" pitchFamily="34" charset="0"/>
              </a:rPr>
              <a:t>COMPLETE JAVA MASTERCLASS</a:t>
            </a:r>
          </a:p>
          <a:p>
            <a:pPr algn="l">
              <a:defRPr sz="3000">
                <a:latin typeface="Alright Sans"/>
                <a:ea typeface="Alright Sans"/>
                <a:cs typeface="Alright Sans"/>
                <a:sym typeface="Alright Sans"/>
              </a:defRPr>
            </a:pPr>
            <a:r>
              <a:rPr lang="en-US" sz="45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8" name="Rectangle 7">
            <a:extLst>
              <a:ext uri="{FF2B5EF4-FFF2-40B4-BE49-F238E27FC236}">
                <a16:creationId xmlns:a16="http://schemas.microsoft.com/office/drawing/2014/main" id="{89DBB243-EF27-4345-872D-E76597E95619}"/>
              </a:ext>
            </a:extLst>
          </p:cNvPr>
          <p:cNvSpPr/>
          <p:nvPr/>
        </p:nvSpPr>
        <p:spPr>
          <a:xfrm>
            <a:off x="952501" y="4285904"/>
            <a:ext cx="34782670" cy="11880176"/>
          </a:xfrm>
          <a:prstGeom prst="rect">
            <a:avLst/>
          </a:prstGeom>
        </p:spPr>
        <p:txBody>
          <a:bodyPr wrap="square">
            <a:normAutofit/>
          </a:bodyPr>
          <a:lstStyle/>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I've got a bit of a challenge for you here, and the challenge is to see whether you can modify the statement we typed below, so that instead of it printing out "Hello World", it prints, "Hello Tim".</a:t>
            </a:r>
          </a:p>
          <a:p>
            <a:pPr algn="l">
              <a:spcAft>
                <a:spcPts val="5022"/>
              </a:spcAft>
            </a:pPr>
            <a:endParaRPr lang="en-US" sz="6400" dirty="0">
              <a:latin typeface="Open Sans" panose="020B0606030504020204" pitchFamily="34" charset="0"/>
              <a:ea typeface="Open Sans" panose="020B0606030504020204" pitchFamily="34" charset="0"/>
              <a:cs typeface="Open Sans" panose="020B0606030504020204" pitchFamily="34" charset="0"/>
            </a:endParaRP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Looking at this code, how do you think you'd go about achieving that?</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Let's see if you can figure that out, and get that to run.</a:t>
            </a:r>
          </a:p>
          <a:p>
            <a:pPr algn="l">
              <a:spcAft>
                <a:spcPts val="5022"/>
              </a:spcAft>
            </a:pPr>
            <a:endParaRPr lang="en-US" sz="6400" dirty="0">
              <a:latin typeface="Open Sans" panose="020B0606030504020204" pitchFamily="34" charset="0"/>
              <a:ea typeface="Open Sans" panose="020B0606030504020204" pitchFamily="34" charset="0"/>
              <a:cs typeface="Open Sans" panose="020B0606030504020204" pitchFamily="34" charset="0"/>
            </a:endParaRPr>
          </a:p>
        </p:txBody>
      </p:sp>
      <p:pic>
        <p:nvPicPr>
          <p:cNvPr id="4" name="Picture 3">
            <a:extLst>
              <a:ext uri="{FF2B5EF4-FFF2-40B4-BE49-F238E27FC236}">
                <a16:creationId xmlns:a16="http://schemas.microsoft.com/office/drawing/2014/main" id="{B4137BEE-D345-A679-3F68-7615E3E2CA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22977" y="7719569"/>
            <a:ext cx="16130047" cy="1145969"/>
          </a:xfrm>
          <a:prstGeom prst="rect">
            <a:avLst/>
          </a:prstGeom>
        </p:spPr>
      </p:pic>
    </p:spTree>
    <p:extLst>
      <p:ext uri="{BB962C8B-B14F-4D97-AF65-F5344CB8AC3E}">
        <p14:creationId xmlns:p14="http://schemas.microsoft.com/office/powerpoint/2010/main" val="1479231872"/>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p:nvPr/>
        </p:nvSpPr>
        <p:spPr>
          <a:xfrm>
            <a:off x="952498" y="459786"/>
            <a:ext cx="6513001" cy="1815882"/>
          </a:xfrm>
          <a:prstGeom prst="rect">
            <a:avLst/>
          </a:prstGeom>
          <a:ln w="12700">
            <a:miter lim="400000"/>
          </a:ln>
          <a:extLst>
            <a:ext uri="{C572A759-6A51-4108-AA02-DFA0A04FC94B}">
              <ma14:wrappingTextBoxFlag xmlns:ma14="http://schemas.microsoft.com/office/mac/drawingml/2011/main" xmlns="" val="1"/>
            </a:ext>
          </a:extLst>
        </p:spPr>
        <p:txBody>
          <a:bodyPr wrap="none" lIns="76200" tIns="76200" rIns="76200" bIns="76200">
            <a:spAutoFit/>
          </a:bodyPr>
          <a:lstStyle>
            <a:lvl1pPr algn="l">
              <a:defRPr sz="7000">
                <a:latin typeface="Alright Sans"/>
                <a:ea typeface="Alright Sans"/>
                <a:cs typeface="Alright Sans"/>
                <a:sym typeface="Alright Sans"/>
              </a:defRPr>
            </a:lvl1pPr>
          </a:lstStyle>
          <a:p>
            <a:pPr>
              <a:defRPr sz="3000">
                <a:latin typeface="Alright Sans"/>
                <a:ea typeface="Alright Sans"/>
                <a:cs typeface="Alright Sans"/>
                <a:sym typeface="Alright Sans"/>
              </a:defRPr>
            </a:pPr>
            <a:r>
              <a:rPr lang="en-US" sz="10800" dirty="0">
                <a:latin typeface="Open Sans" panose="020B0606030504020204" pitchFamily="34" charset="0"/>
                <a:ea typeface="Open Sans" panose="020B0606030504020204" pitchFamily="34" charset="0"/>
                <a:cs typeface="Open Sans" panose="020B0606030504020204" pitchFamily="34" charset="0"/>
              </a:rPr>
              <a:t>Challenge</a:t>
            </a:r>
          </a:p>
        </p:txBody>
      </p:sp>
      <p:sp>
        <p:nvSpPr>
          <p:cNvPr id="128" name="Shape 128"/>
          <p:cNvSpPr/>
          <p:nvPr/>
        </p:nvSpPr>
        <p:spPr>
          <a:xfrm>
            <a:off x="952500" y="18210515"/>
            <a:ext cx="34782668" cy="2"/>
          </a:xfrm>
          <a:prstGeom prst="line">
            <a:avLst/>
          </a:prstGeom>
          <a:ln w="76200">
            <a:solidFill>
              <a:schemeClr val="accent1">
                <a:satOff val="-3355"/>
                <a:lumOff val="26614"/>
              </a:schemeClr>
            </a:solidFill>
            <a:miter lim="400000"/>
          </a:ln>
        </p:spPr>
        <p:txBody>
          <a:bodyPr lIns="76200" tIns="76200" rIns="76200" bIns="76200" anchor="ctr"/>
          <a:lstStyle/>
          <a:p>
            <a:pPr>
              <a:defRPr sz="3200"/>
            </a:pPr>
            <a:endParaRPr sz="4800"/>
          </a:p>
        </p:txBody>
      </p:sp>
      <p:pic>
        <p:nvPicPr>
          <p:cNvPr id="129" name="Logo.png"/>
          <p:cNvPicPr>
            <a:picLocks noChangeAspect="1"/>
          </p:cNvPicPr>
          <p:nvPr/>
        </p:nvPicPr>
        <p:blipFill>
          <a:blip r:embed="rId3"/>
          <a:stretch>
            <a:fillRect/>
          </a:stretch>
        </p:blipFill>
        <p:spPr>
          <a:xfrm>
            <a:off x="14650974" y="18489726"/>
            <a:ext cx="6321552" cy="1392336"/>
          </a:xfrm>
          <a:prstGeom prst="rect">
            <a:avLst/>
          </a:prstGeom>
          <a:ln w="12700">
            <a:miter lim="400000"/>
          </a:ln>
        </p:spPr>
      </p:pic>
      <p:sp>
        <p:nvSpPr>
          <p:cNvPr id="9" name="Shape 127"/>
          <p:cNvSpPr/>
          <p:nvPr/>
        </p:nvSpPr>
        <p:spPr>
          <a:xfrm flipV="1">
            <a:off x="952499" y="2203340"/>
            <a:ext cx="34782670" cy="38132"/>
          </a:xfrm>
          <a:prstGeom prst="line">
            <a:avLst/>
          </a:prstGeom>
          <a:ln w="152400">
            <a:solidFill>
              <a:schemeClr val="accent1">
                <a:satOff val="-3355"/>
                <a:lumOff val="26614"/>
              </a:schemeClr>
            </a:solidFill>
            <a:miter lim="400000"/>
          </a:ln>
        </p:spPr>
        <p:txBody>
          <a:bodyPr lIns="76200" tIns="76200" rIns="76200" bIns="76200" anchor="ctr"/>
          <a:lstStyle/>
          <a:p>
            <a:pPr>
              <a:defRPr sz="3200"/>
            </a:pPr>
            <a:endParaRPr sz="4800"/>
          </a:p>
        </p:txBody>
      </p:sp>
      <p:sp>
        <p:nvSpPr>
          <p:cNvPr id="10" name="Shape 131"/>
          <p:cNvSpPr/>
          <p:nvPr/>
        </p:nvSpPr>
        <p:spPr>
          <a:xfrm>
            <a:off x="952500" y="18489726"/>
            <a:ext cx="16008688" cy="1308050"/>
          </a:xfrm>
          <a:prstGeom prst="rect">
            <a:avLst/>
          </a:prstGeom>
          <a:ln w="12700">
            <a:miter lim="400000"/>
          </a:ln>
          <a:extLst>
            <a:ext uri="{C572A759-6A51-4108-AA02-DFA0A04FC94B}">
              <ma14:wrappingTextBoxFlag xmlns="" xmlns:ma14="http://schemas.microsoft.com/office/mac/drawingml/2011/main" val="1"/>
            </a:ext>
          </a:extLst>
        </p:spPr>
        <p:txBody>
          <a:bodyPr lIns="76200" tIns="76200" rIns="76200" bIns="76200">
            <a:spAutoFit/>
          </a:bodyPr>
          <a:lstStyle/>
          <a:p>
            <a:pPr algn="l">
              <a:defRPr sz="2000">
                <a:latin typeface="Alright Sans"/>
                <a:ea typeface="Alright Sans"/>
                <a:cs typeface="Alright Sans"/>
                <a:sym typeface="Alright Sans"/>
              </a:defRPr>
            </a:pPr>
            <a:r>
              <a:rPr lang="en-US" sz="3000" dirty="0">
                <a:latin typeface="Open Sans" panose="020B0606030504020204" pitchFamily="34" charset="0"/>
                <a:ea typeface="Open Sans" panose="020B0606030504020204" pitchFamily="34" charset="0"/>
                <a:cs typeface="Open Sans" panose="020B0606030504020204" pitchFamily="34" charset="0"/>
              </a:rPr>
              <a:t>COMPLETE JAVA MASTERCLASS</a:t>
            </a:r>
          </a:p>
          <a:p>
            <a:pPr algn="l">
              <a:defRPr sz="3000">
                <a:latin typeface="Alright Sans"/>
                <a:ea typeface="Alright Sans"/>
                <a:cs typeface="Alright Sans"/>
                <a:sym typeface="Alright Sans"/>
              </a:defRPr>
            </a:pPr>
            <a:r>
              <a:rPr lang="en-US" sz="45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8" name="Rectangle 7">
            <a:extLst>
              <a:ext uri="{FF2B5EF4-FFF2-40B4-BE49-F238E27FC236}">
                <a16:creationId xmlns:a16="http://schemas.microsoft.com/office/drawing/2014/main" id="{89DBB243-EF27-4345-872D-E76597E95619}"/>
              </a:ext>
            </a:extLst>
          </p:cNvPr>
          <p:cNvSpPr/>
          <p:nvPr/>
        </p:nvSpPr>
        <p:spPr>
          <a:xfrm>
            <a:off x="952501" y="4285904"/>
            <a:ext cx="34782670" cy="11880176"/>
          </a:xfrm>
          <a:prstGeom prst="rect">
            <a:avLst/>
          </a:prstGeom>
        </p:spPr>
        <p:txBody>
          <a:bodyPr wrap="square">
            <a:normAutofit/>
          </a:bodyPr>
          <a:lstStyle/>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You have a few options here. You could just retype the entire line in from scratch, with the changed text to print out. But we want to modify the statement, not type a new line in.</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To modify the existing line, press the up arrow key – remember that in </a:t>
            </a:r>
            <a:r>
              <a:rPr lang="en-US" sz="6400" dirty="0" err="1">
                <a:latin typeface="Open Sans" panose="020B0606030504020204" pitchFamily="34" charset="0"/>
                <a:ea typeface="Open Sans" panose="020B0606030504020204" pitchFamily="34" charset="0"/>
                <a:cs typeface="Open Sans" panose="020B0606030504020204" pitchFamily="34" charset="0"/>
              </a:rPr>
              <a:t>JShell</a:t>
            </a:r>
            <a:r>
              <a:rPr lang="en-US" sz="6400" dirty="0">
                <a:latin typeface="Open Sans" panose="020B0606030504020204" pitchFamily="34" charset="0"/>
                <a:ea typeface="Open Sans" panose="020B0606030504020204" pitchFamily="34" charset="0"/>
                <a:cs typeface="Open Sans" panose="020B0606030504020204" pitchFamily="34" charset="0"/>
              </a:rPr>
              <a:t>, you can see the history of the lines you've previously typed, using the up and down arrows.</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Pressing the up arrow now, will display the code we first typed in – so make the change, and then press enter to see the result printed to the screen.</a:t>
            </a:r>
          </a:p>
          <a:p>
            <a:pPr algn="l">
              <a:spcAft>
                <a:spcPts val="5022"/>
              </a:spcAft>
            </a:pPr>
            <a:endParaRPr lang="en-US" sz="6400" dirty="0">
              <a:latin typeface="Open Sans" panose="020B0606030504020204" pitchFamily="34" charset="0"/>
              <a:ea typeface="Open Sans" panose="020B0606030504020204" pitchFamily="34" charset="0"/>
              <a:cs typeface="Open Sans" panose="020B0606030504020204" pitchFamily="34" charset="0"/>
            </a:endParaRPr>
          </a:p>
        </p:txBody>
      </p:sp>
      <p:pic>
        <p:nvPicPr>
          <p:cNvPr id="4" name="Picture 3">
            <a:extLst>
              <a:ext uri="{FF2B5EF4-FFF2-40B4-BE49-F238E27FC236}">
                <a16:creationId xmlns:a16="http://schemas.microsoft.com/office/drawing/2014/main" id="{B4137BEE-D345-A679-3F68-7615E3E2CA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22977" y="2707802"/>
            <a:ext cx="16130047" cy="1145969"/>
          </a:xfrm>
          <a:prstGeom prst="rect">
            <a:avLst/>
          </a:prstGeom>
        </p:spPr>
      </p:pic>
    </p:spTree>
    <p:extLst>
      <p:ext uri="{BB962C8B-B14F-4D97-AF65-F5344CB8AC3E}">
        <p14:creationId xmlns:p14="http://schemas.microsoft.com/office/powerpoint/2010/main" val="2730111824"/>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p:nvPr/>
        </p:nvSpPr>
        <p:spPr>
          <a:xfrm>
            <a:off x="952498" y="459786"/>
            <a:ext cx="7734490" cy="1815882"/>
          </a:xfrm>
          <a:prstGeom prst="rect">
            <a:avLst/>
          </a:prstGeom>
          <a:ln w="12700">
            <a:miter lim="400000"/>
          </a:ln>
          <a:extLst>
            <a:ext uri="{C572A759-6A51-4108-AA02-DFA0A04FC94B}">
              <ma14:wrappingTextBoxFlag xmlns:ma14="http://schemas.microsoft.com/office/mac/drawingml/2011/main" xmlns="" val="1"/>
            </a:ext>
          </a:extLst>
        </p:spPr>
        <p:txBody>
          <a:bodyPr wrap="none" lIns="76200" tIns="76200" rIns="76200" bIns="76200">
            <a:spAutoFit/>
          </a:bodyPr>
          <a:lstStyle>
            <a:lvl1pPr algn="l">
              <a:defRPr sz="7000">
                <a:latin typeface="Alright Sans"/>
                <a:ea typeface="Alright Sans"/>
                <a:cs typeface="Alright Sans"/>
                <a:sym typeface="Alright Sans"/>
              </a:defRPr>
            </a:lvl1pPr>
          </a:lstStyle>
          <a:p>
            <a:pPr>
              <a:defRPr sz="3000">
                <a:latin typeface="Alright Sans"/>
                <a:ea typeface="Alright Sans"/>
                <a:cs typeface="Alright Sans"/>
                <a:sym typeface="Alright Sans"/>
              </a:defRPr>
            </a:pPr>
            <a:r>
              <a:rPr lang="en-US" sz="108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128" name="Shape 128"/>
          <p:cNvSpPr/>
          <p:nvPr/>
        </p:nvSpPr>
        <p:spPr>
          <a:xfrm>
            <a:off x="952500" y="18210515"/>
            <a:ext cx="34782668" cy="2"/>
          </a:xfrm>
          <a:prstGeom prst="line">
            <a:avLst/>
          </a:prstGeom>
          <a:ln w="76200">
            <a:solidFill>
              <a:schemeClr val="accent1">
                <a:satOff val="-3355"/>
                <a:lumOff val="26614"/>
              </a:schemeClr>
            </a:solidFill>
            <a:miter lim="400000"/>
          </a:ln>
        </p:spPr>
        <p:txBody>
          <a:bodyPr lIns="76200" tIns="76200" rIns="76200" bIns="76200" anchor="ctr"/>
          <a:lstStyle/>
          <a:p>
            <a:pPr>
              <a:defRPr sz="3200"/>
            </a:pPr>
            <a:endParaRPr sz="4800"/>
          </a:p>
        </p:txBody>
      </p:sp>
      <p:pic>
        <p:nvPicPr>
          <p:cNvPr id="129" name="Logo.png"/>
          <p:cNvPicPr>
            <a:picLocks noChangeAspect="1"/>
          </p:cNvPicPr>
          <p:nvPr/>
        </p:nvPicPr>
        <p:blipFill>
          <a:blip r:embed="rId3"/>
          <a:stretch>
            <a:fillRect/>
          </a:stretch>
        </p:blipFill>
        <p:spPr>
          <a:xfrm>
            <a:off x="14650974" y="18489726"/>
            <a:ext cx="6321552" cy="1392336"/>
          </a:xfrm>
          <a:prstGeom prst="rect">
            <a:avLst/>
          </a:prstGeom>
          <a:ln w="12700">
            <a:miter lim="400000"/>
          </a:ln>
        </p:spPr>
      </p:pic>
      <p:sp>
        <p:nvSpPr>
          <p:cNvPr id="9" name="Shape 127"/>
          <p:cNvSpPr/>
          <p:nvPr/>
        </p:nvSpPr>
        <p:spPr>
          <a:xfrm flipV="1">
            <a:off x="952499" y="2203340"/>
            <a:ext cx="34782670" cy="38132"/>
          </a:xfrm>
          <a:prstGeom prst="line">
            <a:avLst/>
          </a:prstGeom>
          <a:ln w="152400">
            <a:solidFill>
              <a:schemeClr val="accent1">
                <a:satOff val="-3355"/>
                <a:lumOff val="26614"/>
              </a:schemeClr>
            </a:solidFill>
            <a:miter lim="400000"/>
          </a:ln>
        </p:spPr>
        <p:txBody>
          <a:bodyPr lIns="76200" tIns="76200" rIns="76200" bIns="76200" anchor="ctr"/>
          <a:lstStyle/>
          <a:p>
            <a:pPr>
              <a:defRPr sz="3200"/>
            </a:pPr>
            <a:endParaRPr sz="4800"/>
          </a:p>
        </p:txBody>
      </p:sp>
      <p:sp>
        <p:nvSpPr>
          <p:cNvPr id="10" name="Shape 131"/>
          <p:cNvSpPr/>
          <p:nvPr/>
        </p:nvSpPr>
        <p:spPr>
          <a:xfrm>
            <a:off x="952500" y="18489726"/>
            <a:ext cx="16008688" cy="1308050"/>
          </a:xfrm>
          <a:prstGeom prst="rect">
            <a:avLst/>
          </a:prstGeom>
          <a:ln w="12700">
            <a:miter lim="400000"/>
          </a:ln>
          <a:extLst>
            <a:ext uri="{C572A759-6A51-4108-AA02-DFA0A04FC94B}">
              <ma14:wrappingTextBoxFlag xmlns="" xmlns:ma14="http://schemas.microsoft.com/office/mac/drawingml/2011/main" val="1"/>
            </a:ext>
          </a:extLst>
        </p:spPr>
        <p:txBody>
          <a:bodyPr lIns="76200" tIns="76200" rIns="76200" bIns="76200">
            <a:spAutoFit/>
          </a:bodyPr>
          <a:lstStyle/>
          <a:p>
            <a:pPr algn="l">
              <a:defRPr sz="2000">
                <a:latin typeface="Alright Sans"/>
                <a:ea typeface="Alright Sans"/>
                <a:cs typeface="Alright Sans"/>
                <a:sym typeface="Alright Sans"/>
              </a:defRPr>
            </a:pPr>
            <a:r>
              <a:rPr lang="en-US" sz="3000" dirty="0">
                <a:latin typeface="Open Sans" panose="020B0606030504020204" pitchFamily="34" charset="0"/>
                <a:ea typeface="Open Sans" panose="020B0606030504020204" pitchFamily="34" charset="0"/>
                <a:cs typeface="Open Sans" panose="020B0606030504020204" pitchFamily="34" charset="0"/>
              </a:rPr>
              <a:t>COMPLETE JAVA MASTERCLASS</a:t>
            </a:r>
          </a:p>
          <a:p>
            <a:pPr algn="l">
              <a:defRPr sz="3000">
                <a:latin typeface="Alright Sans"/>
                <a:ea typeface="Alright Sans"/>
                <a:cs typeface="Alright Sans"/>
                <a:sym typeface="Alright Sans"/>
              </a:defRPr>
            </a:pPr>
            <a:r>
              <a:rPr lang="en-US" sz="4500" dirty="0">
                <a:latin typeface="Open Sans" panose="020B0606030504020204" pitchFamily="34" charset="0"/>
                <a:ea typeface="Open Sans" panose="020B0606030504020204" pitchFamily="34" charset="0"/>
                <a:cs typeface="Open Sans" panose="020B0606030504020204" pitchFamily="34" charset="0"/>
              </a:rPr>
              <a:t>Hello World</a:t>
            </a:r>
          </a:p>
        </p:txBody>
      </p:sp>
      <p:sp>
        <p:nvSpPr>
          <p:cNvPr id="8" name="Rectangle 7">
            <a:extLst>
              <a:ext uri="{FF2B5EF4-FFF2-40B4-BE49-F238E27FC236}">
                <a16:creationId xmlns:a16="http://schemas.microsoft.com/office/drawing/2014/main" id="{89DBB243-EF27-4345-872D-E76597E95619}"/>
              </a:ext>
            </a:extLst>
          </p:cNvPr>
          <p:cNvSpPr/>
          <p:nvPr/>
        </p:nvSpPr>
        <p:spPr>
          <a:xfrm>
            <a:off x="952501" y="4285904"/>
            <a:ext cx="34782670" cy="11880176"/>
          </a:xfrm>
          <a:prstGeom prst="rect">
            <a:avLst/>
          </a:prstGeom>
        </p:spPr>
        <p:txBody>
          <a:bodyPr wrap="square">
            <a:normAutofit/>
          </a:bodyPr>
          <a:lstStyle/>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Congratulations if you managed to make that work! These are the first steps almost all programmers make, in almost every programming language, regardless of their experience.</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If you had a problem getting it to work, don't worry, the more you work at this course, the easier things will be to understand – so hang in there!</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Every video builds on some content in previous videos, and you'll have lots of opportunities to explore these concepts further, so you won't be left behind.</a:t>
            </a:r>
          </a:p>
          <a:p>
            <a:pPr algn="l">
              <a:spcAft>
                <a:spcPts val="5022"/>
              </a:spcAft>
            </a:pPr>
            <a:r>
              <a:rPr lang="en-US" sz="6400" dirty="0">
                <a:latin typeface="Open Sans" panose="020B0606030504020204" pitchFamily="34" charset="0"/>
                <a:ea typeface="Open Sans" panose="020B0606030504020204" pitchFamily="34" charset="0"/>
                <a:cs typeface="Open Sans" panose="020B0606030504020204" pitchFamily="34" charset="0"/>
              </a:rPr>
              <a:t>Next, let's look at some common errors you might get, when typing in Java </a:t>
            </a:r>
            <a:r>
              <a:rPr lang="en-US" sz="6400">
                <a:latin typeface="Open Sans" panose="020B0606030504020204" pitchFamily="34" charset="0"/>
                <a:ea typeface="Open Sans" panose="020B0606030504020204" pitchFamily="34" charset="0"/>
                <a:cs typeface="Open Sans" panose="020B0606030504020204" pitchFamily="34" charset="0"/>
              </a:rPr>
              <a:t>code.</a:t>
            </a:r>
            <a:endParaRPr lang="en-US" sz="64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50753610"/>
      </p:ext>
    </p:extLst>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661</TotalTime>
  <Words>1143</Words>
  <Application>Microsoft Office PowerPoint</Application>
  <PresentationFormat>Custom</PresentationFormat>
  <Paragraphs>70</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Helvetica</vt:lpstr>
      <vt:lpstr>Helvetica Light</vt:lpstr>
      <vt:lpstr>Helvetica Neue</vt:lpstr>
      <vt:lpstr>Open Sans</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Gigabyte</dc:creator>
  <cp:lastModifiedBy>Keane Hubert Ang</cp:lastModifiedBy>
  <cp:revision>176</cp:revision>
  <dcterms:modified xsi:type="dcterms:W3CDTF">2023-01-03T06:46:45Z</dcterms:modified>
</cp:coreProperties>
</file>